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3.xml" ContentType="application/vnd.openxmlformats-officedocument.theme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  <p:sldMasterId id="2147483721" r:id="rId3"/>
    <p:sldMasterId id="2147483736" r:id="rId4"/>
  </p:sldMasterIdLst>
  <p:notesMasterIdLst>
    <p:notesMasterId r:id="rId34"/>
  </p:notesMasterIdLst>
  <p:sldIdLst>
    <p:sldId id="426" r:id="rId5"/>
    <p:sldId id="258" r:id="rId6"/>
    <p:sldId id="374" r:id="rId7"/>
    <p:sldId id="385" r:id="rId8"/>
    <p:sldId id="376" r:id="rId9"/>
    <p:sldId id="409" r:id="rId10"/>
    <p:sldId id="427" r:id="rId11"/>
    <p:sldId id="423" r:id="rId12"/>
    <p:sldId id="398" r:id="rId13"/>
    <p:sldId id="401" r:id="rId14"/>
    <p:sldId id="389" r:id="rId15"/>
    <p:sldId id="387" r:id="rId16"/>
    <p:sldId id="400" r:id="rId17"/>
    <p:sldId id="402" r:id="rId18"/>
    <p:sldId id="403" r:id="rId19"/>
    <p:sldId id="273" r:id="rId20"/>
    <p:sldId id="276" r:id="rId21"/>
    <p:sldId id="396" r:id="rId22"/>
    <p:sldId id="422" r:id="rId23"/>
    <p:sldId id="399" r:id="rId24"/>
    <p:sldId id="380" r:id="rId25"/>
    <p:sldId id="404" r:id="rId26"/>
    <p:sldId id="394" r:id="rId27"/>
    <p:sldId id="419" r:id="rId28"/>
    <p:sldId id="277" r:id="rId29"/>
    <p:sldId id="393" r:id="rId30"/>
    <p:sldId id="405" r:id="rId31"/>
    <p:sldId id="382" r:id="rId32"/>
    <p:sldId id="280" r:id="rId33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64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26CAA"/>
    <a:srgbClr val="00BAFB"/>
    <a:srgbClr val="00BBFC"/>
    <a:srgbClr val="0070C0"/>
    <a:srgbClr val="767171"/>
    <a:srgbClr val="0089D0"/>
    <a:srgbClr val="006BB0"/>
    <a:srgbClr val="ABA8A8"/>
    <a:srgbClr val="837E7E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80" autoAdjust="0"/>
    <p:restoredTop sz="95603" autoAdjust="0"/>
  </p:normalViewPr>
  <p:slideViewPr>
    <p:cSldViewPr snapToGrid="0">
      <p:cViewPr varScale="1">
        <p:scale>
          <a:sx n="85" d="100"/>
          <a:sy n="85" d="100"/>
        </p:scale>
        <p:origin x="90" y="522"/>
      </p:cViewPr>
      <p:guideLst>
        <p:guide orient="horz" pos="2364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年浙江省高考等级赋分制参考数据（高考前）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人数占总体比例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4367-44F3-A78D-58DCFA5CE288}"/>
              </c:ext>
            </c:extLst>
          </c:dPt>
          <c:dPt>
            <c:idx val="2"/>
            <c:invertIfNegative val="0"/>
            <c:bubble3D val="0"/>
            <c:spPr>
              <a:solidFill>
                <a:srgbClr val="00B0F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367-44F3-A78D-58DCFA5CE288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D</c:v>
                </c:pt>
                <c:pt idx="4">
                  <c:v>E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0.15</c:v>
                </c:pt>
                <c:pt idx="1">
                  <c:v>0.3</c:v>
                </c:pt>
                <c:pt idx="2">
                  <c:v>0.3</c:v>
                </c:pt>
                <c:pt idx="3">
                  <c:v>0.13</c:v>
                </c:pt>
                <c:pt idx="4">
                  <c:v>0.02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367-44F3-A78D-58DCFA5CE28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"/>
        <c:overlap val="-3"/>
        <c:axId val="607660175"/>
        <c:axId val="710989455"/>
      </c:barChart>
      <c:catAx>
        <c:axId val="6076601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10989455"/>
        <c:crosses val="autoZero"/>
        <c:auto val="1"/>
        <c:lblAlgn val="ctr"/>
        <c:lblOffset val="100"/>
        <c:noMultiLvlLbl val="0"/>
      </c:catAx>
      <c:valAx>
        <c:axId val="710989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6076601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26A8A9-664A-4911-B05E-A52D500CF8AD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14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9FE20C4-BAFB-4308-93C5-93F4E74F13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750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E20C4-BAFB-4308-93C5-93F4E74F13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1595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68119-C096-4311-8A49-BD380CF50D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539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568119-C096-4311-8A49-BD380CF50D0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8040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E20C4-BAFB-4308-93C5-93F4E74F134E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7715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E20C4-BAFB-4308-93C5-93F4E74F134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66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1C0B8-ACC3-4D91-8B38-72ED5A969CB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08695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9FE20C4-BAFB-4308-93C5-93F4E74F134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772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5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.xml"/><Relationship Id="rId1" Type="http://schemas.openxmlformats.org/officeDocument/2006/relationships/tags" Target="../tags/tag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.xml"/><Relationship Id="rId1" Type="http://schemas.openxmlformats.org/officeDocument/2006/relationships/tags" Target="../tags/tag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1.xml"/><Relationship Id="rId1" Type="http://schemas.openxmlformats.org/officeDocument/2006/relationships/tags" Target="../tags/tag10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3.xml"/><Relationship Id="rId1" Type="http://schemas.openxmlformats.org/officeDocument/2006/relationships/tags" Target="../tags/tag1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5.xml"/><Relationship Id="rId1" Type="http://schemas.openxmlformats.org/officeDocument/2006/relationships/tags" Target="../tags/tag14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7.xml"/><Relationship Id="rId1" Type="http://schemas.openxmlformats.org/officeDocument/2006/relationships/tags" Target="../tags/tag16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1.xml"/><Relationship Id="rId1" Type="http://schemas.openxmlformats.org/officeDocument/2006/relationships/tags" Target="../tags/tag20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3.xml"/><Relationship Id="rId1" Type="http://schemas.openxmlformats.org/officeDocument/2006/relationships/tags" Target="../tags/tag22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5.xml"/><Relationship Id="rId1" Type="http://schemas.openxmlformats.org/officeDocument/2006/relationships/tags" Target="../tags/tag24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7.xml"/><Relationship Id="rId1" Type="http://schemas.openxmlformats.org/officeDocument/2006/relationships/tags" Target="../tags/tag2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9.xml"/><Relationship Id="rId1" Type="http://schemas.openxmlformats.org/officeDocument/2006/relationships/tags" Target="../tags/tag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1.xml"/><Relationship Id="rId1" Type="http://schemas.openxmlformats.org/officeDocument/2006/relationships/tags" Target="../tags/tag30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3.xml"/><Relationship Id="rId1" Type="http://schemas.openxmlformats.org/officeDocument/2006/relationships/tags" Target="../tags/tag32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5.xml"/><Relationship Id="rId1" Type="http://schemas.openxmlformats.org/officeDocument/2006/relationships/tags" Target="../tags/tag34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7.xml"/><Relationship Id="rId1" Type="http://schemas.openxmlformats.org/officeDocument/2006/relationships/tags" Target="../tags/tag36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1.xml"/><Relationship Id="rId1" Type="http://schemas.openxmlformats.org/officeDocument/2006/relationships/tags" Target="../tags/tag40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9.xml"/><Relationship Id="rId1" Type="http://schemas.openxmlformats.org/officeDocument/2006/relationships/tags" Target="../tags/tag4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tags" Target="../tags/tag50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3.xml"/><Relationship Id="rId1" Type="http://schemas.openxmlformats.org/officeDocument/2006/relationships/tags" Target="../tags/tag5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5.xml"/><Relationship Id="rId1" Type="http://schemas.openxmlformats.org/officeDocument/2006/relationships/tags" Target="../tags/tag5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7.xml"/><Relationship Id="rId1" Type="http://schemas.openxmlformats.org/officeDocument/2006/relationships/tags" Target="../tags/tag56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9.xml"/><Relationship Id="rId1" Type="http://schemas.openxmlformats.org/officeDocument/2006/relationships/tags" Target="../tags/tag58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65.xml"/><Relationship Id="rId1" Type="http://schemas.openxmlformats.org/officeDocument/2006/relationships/tags" Target="../tags/tag64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6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7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8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69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70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4.xml"/><Relationship Id="rId1" Type="http://schemas.openxmlformats.org/officeDocument/2006/relationships/tags" Target="../tags/tag73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78.xml"/><Relationship Id="rId1" Type="http://schemas.openxmlformats.org/officeDocument/2006/relationships/tags" Target="../tags/tag77.xml"/><Relationship Id="rId4" Type="http://schemas.openxmlformats.org/officeDocument/2006/relationships/image" Target="../media/image2.pn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4.xml"/><Relationship Id="rId1" Type="http://schemas.openxmlformats.org/officeDocument/2006/relationships/tags" Target="../tags/tag8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6.xml"/><Relationship Id="rId1" Type="http://schemas.openxmlformats.org/officeDocument/2006/relationships/tags" Target="../tags/tag85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88.xml"/><Relationship Id="rId1" Type="http://schemas.openxmlformats.org/officeDocument/2006/relationships/tags" Target="../tags/tag87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ags" Target="../tags/tag9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3.xml"/><Relationship Id="rId1" Type="http://schemas.openxmlformats.org/officeDocument/2006/relationships/tags" Target="../tags/tag9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99.xml"/><Relationship Id="rId1" Type="http://schemas.openxmlformats.org/officeDocument/2006/relationships/tags" Target="../tags/tag98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101.xml"/><Relationship Id="rId1" Type="http://schemas.openxmlformats.org/officeDocument/2006/relationships/tags" Target="../tags/tag100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1F18BC-C5EA-4164-AD7A-7051CDD489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7E46362-8BE3-436B-A8AE-99C19DD75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DEC790-B511-43FE-9C39-BF572D035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7547342-0FB6-4AFD-9924-C2B9E063C0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702CF0-7F26-4193-891E-D0E2EE490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91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D5D9ECC-F70D-4A74-9717-CCAC0CB1E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5AB580A-51EB-4FA3-ACE8-A866B01D79E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98B9C58-799C-478D-B66D-9D90F2E64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217A34-49C3-4640-834C-9ABDC831C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931FDE9-3836-450D-A596-065B842F89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566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B08D7E2E-9FD3-4836-8EF5-F1A391A108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87FBF74-538D-4B8B-8DBC-FD2A1B815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DE1D4B-CE20-412D-B6A9-4AB74598D2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FA05FFE-4197-4E87-A483-A84C6E2F34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2391640-9F93-405B-A6DA-15F8A9B57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24810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两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3416" y="1361572"/>
            <a:ext cx="9857812" cy="5496428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269211" y="145803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496054" y="2955927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4940" y="482590"/>
            <a:ext cx="2956123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10" dirty="0"/>
              <a:t>目录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59195" y="1443765"/>
            <a:ext cx="732104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accent3"/>
                </a:solidFill>
              </a:rPr>
              <a:t>CO</a:t>
            </a:r>
            <a:endParaRPr lang="zh-CN" altLang="en-US" sz="3008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604638" y="1443765"/>
            <a:ext cx="1919393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bg1"/>
                </a:solidFill>
              </a:rPr>
              <a:t>NTENTS</a:t>
            </a:r>
            <a:endParaRPr lang="zh-CN" altLang="en-US" sz="3008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700546" y="2932249"/>
            <a:ext cx="770577" cy="559758"/>
            <a:chOff x="3980952" y="5140960"/>
            <a:chExt cx="1524498" cy="111653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1" y="5150018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01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080286" y="4318999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2284605" y="4295912"/>
            <a:ext cx="770577" cy="559758"/>
            <a:chOff x="3520352" y="6624669"/>
            <a:chExt cx="1524498" cy="111653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1" y="663372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02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9815443" y="4314221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8" name="平行四边形 27"/>
          <p:cNvSpPr/>
          <p:nvPr userDrawn="1"/>
        </p:nvSpPr>
        <p:spPr>
          <a:xfrm>
            <a:off x="11365367" y="276962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</p:spTree>
    <p:extLst>
      <p:ext uri="{BB962C8B-B14F-4D97-AF65-F5344CB8AC3E}">
        <p14:creationId xmlns:p14="http://schemas.microsoft.com/office/powerpoint/2010/main" val="40932444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三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3416" y="1361572"/>
            <a:ext cx="9857812" cy="5496428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269211" y="145803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553829" y="2955927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4940" y="482590"/>
            <a:ext cx="2956123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10" dirty="0"/>
              <a:t>目录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59195" y="1443765"/>
            <a:ext cx="732104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accent3"/>
                </a:solidFill>
              </a:rPr>
              <a:t>CO</a:t>
            </a:r>
            <a:endParaRPr lang="zh-CN" altLang="en-US" sz="3008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604638" y="1443765"/>
            <a:ext cx="1919393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bg1"/>
                </a:solidFill>
              </a:rPr>
              <a:t>NTENTS</a:t>
            </a:r>
            <a:endParaRPr lang="zh-CN" altLang="en-US" sz="3008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758320" y="2932249"/>
            <a:ext cx="770577" cy="559758"/>
            <a:chOff x="3980952" y="5140960"/>
            <a:chExt cx="1524498" cy="111653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1" y="5150018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01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21012" y="3803276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2525331" y="3780189"/>
            <a:ext cx="770577" cy="559758"/>
            <a:chOff x="3520352" y="6624669"/>
            <a:chExt cx="1524498" cy="111653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1" y="663372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02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050467" y="4656962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262524" y="4642919"/>
            <a:ext cx="770577" cy="559758"/>
            <a:chOff x="3044102" y="8091519"/>
            <a:chExt cx="1524498" cy="1116536"/>
          </a:xfrm>
        </p:grpSpPr>
        <p:sp>
          <p:nvSpPr>
            <p:cNvPr id="18" name="平行四边形 17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03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9815443" y="4314221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8" name="平行四边形 27"/>
          <p:cNvSpPr/>
          <p:nvPr userDrawn="1"/>
        </p:nvSpPr>
        <p:spPr>
          <a:xfrm>
            <a:off x="11365367" y="276962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</p:spTree>
    <p:extLst>
      <p:ext uri="{BB962C8B-B14F-4D97-AF65-F5344CB8AC3E}">
        <p14:creationId xmlns:p14="http://schemas.microsoft.com/office/powerpoint/2010/main" val="16597858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四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3416" y="1361572"/>
            <a:ext cx="9857812" cy="5496428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269211" y="145803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544200" y="2955927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4940" y="482590"/>
            <a:ext cx="2956123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10" dirty="0"/>
              <a:t>目录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59195" y="1443765"/>
            <a:ext cx="732104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accent3"/>
                </a:solidFill>
              </a:rPr>
              <a:t>CO</a:t>
            </a:r>
            <a:endParaRPr lang="zh-CN" altLang="en-US" sz="3008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604638" y="1443765"/>
            <a:ext cx="1919393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bg1"/>
                </a:solidFill>
              </a:rPr>
              <a:t>NTENTS</a:t>
            </a:r>
            <a:endParaRPr lang="zh-CN" altLang="en-US" sz="3008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748691" y="2932249"/>
            <a:ext cx="770577" cy="559758"/>
            <a:chOff x="3980952" y="5140960"/>
            <a:chExt cx="1524498" cy="111653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1" y="5150018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01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11383" y="3699761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2515702" y="3676674"/>
            <a:ext cx="770577" cy="559758"/>
            <a:chOff x="3520352" y="6624669"/>
            <a:chExt cx="1524498" cy="111653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1" y="663372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02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070657" y="4464720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282714" y="4450677"/>
            <a:ext cx="770577" cy="559758"/>
            <a:chOff x="3044102" y="8091519"/>
            <a:chExt cx="1524498" cy="1116536"/>
          </a:xfrm>
        </p:grpSpPr>
        <p:sp>
          <p:nvSpPr>
            <p:cNvPr id="18" name="平行四边形 17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03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825975" y="5233570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2049725" y="5209891"/>
            <a:ext cx="770577" cy="559758"/>
            <a:chOff x="3044102" y="8091519"/>
            <a:chExt cx="1524498" cy="1116536"/>
          </a:xfrm>
        </p:grpSpPr>
        <p:sp>
          <p:nvSpPr>
            <p:cNvPr id="23" name="平行四边形 22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04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9815443" y="4314221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8" name="平行四边形 27"/>
          <p:cNvSpPr/>
          <p:nvPr userDrawn="1"/>
        </p:nvSpPr>
        <p:spPr>
          <a:xfrm>
            <a:off x="11365367" y="276962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</p:spTree>
    <p:extLst>
      <p:ext uri="{BB962C8B-B14F-4D97-AF65-F5344CB8AC3E}">
        <p14:creationId xmlns:p14="http://schemas.microsoft.com/office/powerpoint/2010/main" val="29508438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五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3416" y="1361572"/>
            <a:ext cx="9857812" cy="5496428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269211" y="145803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563458" y="2602561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4940" y="482590"/>
            <a:ext cx="2956123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10" dirty="0"/>
              <a:t>目录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59195" y="1443765"/>
            <a:ext cx="732104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accent3"/>
                </a:solidFill>
              </a:rPr>
              <a:t>CO</a:t>
            </a:r>
            <a:endParaRPr lang="zh-CN" altLang="en-US" sz="3008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604638" y="1443765"/>
            <a:ext cx="1919393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bg1"/>
                </a:solidFill>
              </a:rPr>
              <a:t>NTENTS</a:t>
            </a:r>
            <a:endParaRPr lang="zh-CN" altLang="en-US" sz="3008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2767949" y="2578883"/>
            <a:ext cx="770577" cy="559758"/>
            <a:chOff x="3980952" y="5140960"/>
            <a:chExt cx="1524498" cy="111653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1" y="5150018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01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330642" y="3346396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2534960" y="3323309"/>
            <a:ext cx="770577" cy="559758"/>
            <a:chOff x="3520352" y="6624669"/>
            <a:chExt cx="1524498" cy="111653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1" y="663372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02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089915" y="4111354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301972" y="4097311"/>
            <a:ext cx="770577" cy="559758"/>
            <a:chOff x="3044102" y="8091519"/>
            <a:chExt cx="1524498" cy="1116536"/>
          </a:xfrm>
        </p:grpSpPr>
        <p:sp>
          <p:nvSpPr>
            <p:cNvPr id="18" name="平行四边形 17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03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2845234" y="4880205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2068984" y="4856525"/>
            <a:ext cx="770577" cy="559758"/>
            <a:chOff x="3044102" y="8091519"/>
            <a:chExt cx="1524498" cy="1116536"/>
          </a:xfrm>
        </p:grpSpPr>
        <p:sp>
          <p:nvSpPr>
            <p:cNvPr id="23" name="平行四边形 22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04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9815443" y="4314221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8" name="平行四边形 27"/>
          <p:cNvSpPr/>
          <p:nvPr userDrawn="1"/>
        </p:nvSpPr>
        <p:spPr>
          <a:xfrm>
            <a:off x="11365367" y="276962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602332" y="5600800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1826082" y="5577121"/>
            <a:ext cx="770577" cy="559758"/>
            <a:chOff x="3044102" y="8091519"/>
            <a:chExt cx="1524498" cy="1116536"/>
          </a:xfrm>
        </p:grpSpPr>
        <p:sp>
          <p:nvSpPr>
            <p:cNvPr id="31" name="平行四边形 30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05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8286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六标题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平行四边形 4"/>
          <p:cNvSpPr/>
          <p:nvPr userDrawn="1"/>
        </p:nvSpPr>
        <p:spPr>
          <a:xfrm>
            <a:off x="-3416" y="1361572"/>
            <a:ext cx="9857812" cy="5496428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6" name="平行四边形 5"/>
          <p:cNvSpPr/>
          <p:nvPr userDrawn="1"/>
        </p:nvSpPr>
        <p:spPr>
          <a:xfrm>
            <a:off x="269211" y="145803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3813813" y="2287397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644940" y="482590"/>
            <a:ext cx="2956123" cy="709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10" dirty="0"/>
              <a:t>目录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959195" y="1443765"/>
            <a:ext cx="732104" cy="1018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accent3"/>
                </a:solidFill>
              </a:rPr>
              <a:t>CO</a:t>
            </a:r>
            <a:endParaRPr lang="zh-CN" altLang="en-US" sz="3008" b="1" dirty="0">
              <a:solidFill>
                <a:schemeClr val="accent3"/>
              </a:solidFill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1604638" y="1443765"/>
            <a:ext cx="1919393" cy="555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8" b="1" dirty="0">
                <a:solidFill>
                  <a:schemeClr val="bg1"/>
                </a:solidFill>
              </a:rPr>
              <a:t>NTENTS</a:t>
            </a:r>
            <a:endParaRPr lang="zh-CN" altLang="en-US" sz="3008" b="1" dirty="0">
              <a:solidFill>
                <a:schemeClr val="bg1"/>
              </a:solidFill>
            </a:endParaRPr>
          </a:p>
        </p:txBody>
      </p:sp>
      <p:grpSp>
        <p:nvGrpSpPr>
          <p:cNvPr id="25" name="组合 24"/>
          <p:cNvGrpSpPr/>
          <p:nvPr userDrawn="1"/>
        </p:nvGrpSpPr>
        <p:grpSpPr>
          <a:xfrm>
            <a:off x="3018305" y="2263719"/>
            <a:ext cx="770577" cy="559758"/>
            <a:chOff x="3980952" y="5140960"/>
            <a:chExt cx="1524498" cy="1116536"/>
          </a:xfrm>
        </p:grpSpPr>
        <p:sp>
          <p:nvSpPr>
            <p:cNvPr id="12" name="平行四边形 11"/>
            <p:cNvSpPr/>
            <p:nvPr userDrawn="1"/>
          </p:nvSpPr>
          <p:spPr>
            <a:xfrm>
              <a:off x="3980952" y="5140960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3" name="文本框 12"/>
            <p:cNvSpPr txBox="1"/>
            <p:nvPr userDrawn="1"/>
          </p:nvSpPr>
          <p:spPr>
            <a:xfrm>
              <a:off x="4248151" y="5150018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01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4" name="文本占位符 7"/>
          <p:cNvSpPr>
            <a:spLocks noGrp="1"/>
          </p:cNvSpPr>
          <p:nvPr>
            <p:ph type="body" sz="quarter" idx="11" hasCustomPrompt="1"/>
          </p:nvPr>
        </p:nvSpPr>
        <p:spPr>
          <a:xfrm>
            <a:off x="3580997" y="3031232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6" name="组合 25"/>
          <p:cNvGrpSpPr/>
          <p:nvPr userDrawn="1"/>
        </p:nvGrpSpPr>
        <p:grpSpPr>
          <a:xfrm>
            <a:off x="2785316" y="3008145"/>
            <a:ext cx="770577" cy="559758"/>
            <a:chOff x="3520352" y="6624669"/>
            <a:chExt cx="1524498" cy="1116536"/>
          </a:xfrm>
        </p:grpSpPr>
        <p:sp>
          <p:nvSpPr>
            <p:cNvPr id="15" name="平行四边形 14"/>
            <p:cNvSpPr/>
            <p:nvPr userDrawn="1"/>
          </p:nvSpPr>
          <p:spPr>
            <a:xfrm>
              <a:off x="3520352" y="662466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6" name="文本框 15"/>
            <p:cNvSpPr txBox="1"/>
            <p:nvPr userDrawn="1"/>
          </p:nvSpPr>
          <p:spPr>
            <a:xfrm>
              <a:off x="3749451" y="663372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02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17" name="文本占位符 7"/>
          <p:cNvSpPr>
            <a:spLocks noGrp="1"/>
          </p:cNvSpPr>
          <p:nvPr>
            <p:ph type="body" sz="quarter" idx="12" hasCustomPrompt="1"/>
          </p:nvPr>
        </p:nvSpPr>
        <p:spPr>
          <a:xfrm>
            <a:off x="3340271" y="3796190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0" name="组合 19"/>
          <p:cNvGrpSpPr/>
          <p:nvPr userDrawn="1"/>
        </p:nvGrpSpPr>
        <p:grpSpPr>
          <a:xfrm>
            <a:off x="2552328" y="3782147"/>
            <a:ext cx="770577" cy="559758"/>
            <a:chOff x="3044102" y="8091519"/>
            <a:chExt cx="1524498" cy="1116536"/>
          </a:xfrm>
        </p:grpSpPr>
        <p:sp>
          <p:nvSpPr>
            <p:cNvPr id="18" name="平行四边形 17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03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3095589" y="4565041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22" name="组合 21"/>
          <p:cNvGrpSpPr/>
          <p:nvPr userDrawn="1"/>
        </p:nvGrpSpPr>
        <p:grpSpPr>
          <a:xfrm>
            <a:off x="2319339" y="4541362"/>
            <a:ext cx="770577" cy="559758"/>
            <a:chOff x="3044102" y="8091519"/>
            <a:chExt cx="1524498" cy="1116536"/>
          </a:xfrm>
        </p:grpSpPr>
        <p:sp>
          <p:nvSpPr>
            <p:cNvPr id="23" name="平行四边形 22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04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7" name="平行四边形 26"/>
          <p:cNvSpPr/>
          <p:nvPr userDrawn="1"/>
        </p:nvSpPr>
        <p:spPr>
          <a:xfrm>
            <a:off x="9815443" y="4314221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8" name="平行四边形 27"/>
          <p:cNvSpPr/>
          <p:nvPr userDrawn="1"/>
        </p:nvSpPr>
        <p:spPr>
          <a:xfrm>
            <a:off x="11365367" y="276962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9" name="文本占位符 7"/>
          <p:cNvSpPr>
            <a:spLocks noGrp="1"/>
          </p:cNvSpPr>
          <p:nvPr>
            <p:ph type="body" sz="quarter" idx="14" hasCustomPrompt="1"/>
          </p:nvPr>
        </p:nvSpPr>
        <p:spPr>
          <a:xfrm>
            <a:off x="2852688" y="5285636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30" name="组合 29"/>
          <p:cNvGrpSpPr/>
          <p:nvPr userDrawn="1"/>
        </p:nvGrpSpPr>
        <p:grpSpPr>
          <a:xfrm>
            <a:off x="2076438" y="5261957"/>
            <a:ext cx="770577" cy="559758"/>
            <a:chOff x="3044102" y="8091519"/>
            <a:chExt cx="1524498" cy="1116536"/>
          </a:xfrm>
        </p:grpSpPr>
        <p:sp>
          <p:nvSpPr>
            <p:cNvPr id="31" name="平行四边形 30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32" name="文本框 31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05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33" name="文本占位符 7"/>
          <p:cNvSpPr>
            <a:spLocks noGrp="1"/>
          </p:cNvSpPr>
          <p:nvPr>
            <p:ph type="body" sz="quarter" idx="15" hasCustomPrompt="1"/>
          </p:nvPr>
        </p:nvSpPr>
        <p:spPr>
          <a:xfrm>
            <a:off x="2611961" y="5973266"/>
            <a:ext cx="3740033" cy="432748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 单击此处编辑母版文本样式</a:t>
            </a:r>
          </a:p>
        </p:txBody>
      </p:sp>
      <p:grpSp>
        <p:nvGrpSpPr>
          <p:cNvPr id="34" name="组合 33"/>
          <p:cNvGrpSpPr/>
          <p:nvPr userDrawn="1"/>
        </p:nvGrpSpPr>
        <p:grpSpPr>
          <a:xfrm>
            <a:off x="1835711" y="5949587"/>
            <a:ext cx="770577" cy="559758"/>
            <a:chOff x="3044102" y="8091519"/>
            <a:chExt cx="1524498" cy="1116536"/>
          </a:xfrm>
        </p:grpSpPr>
        <p:sp>
          <p:nvSpPr>
            <p:cNvPr id="35" name="平行四边形 34"/>
            <p:cNvSpPr/>
            <p:nvPr userDrawn="1"/>
          </p:nvSpPr>
          <p:spPr>
            <a:xfrm>
              <a:off x="3044102" y="8091519"/>
              <a:ext cx="1524498" cy="1027906"/>
            </a:xfrm>
            <a:prstGeom prst="parallelogram">
              <a:avLst>
                <a:gd name="adj" fmla="val 30813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l"/>
              <a:endParaRPr lang="zh-CN" altLang="en-US" sz="902"/>
            </a:p>
          </p:txBody>
        </p:sp>
        <p:sp>
          <p:nvSpPr>
            <p:cNvPr id="36" name="文本框 35"/>
            <p:cNvSpPr txBox="1"/>
            <p:nvPr userDrawn="1"/>
          </p:nvSpPr>
          <p:spPr>
            <a:xfrm>
              <a:off x="3273201" y="8100577"/>
              <a:ext cx="1219200" cy="11074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008" b="1" dirty="0">
                  <a:solidFill>
                    <a:schemeClr val="accent3"/>
                  </a:solidFill>
                </a:rPr>
                <a:t>06</a:t>
              </a:r>
              <a:endParaRPr lang="zh-CN" altLang="en-US" sz="3008" b="1" dirty="0">
                <a:solidFill>
                  <a:schemeClr val="accent3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265311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页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 userDrawn="1"/>
        </p:nvSpPr>
        <p:spPr>
          <a:xfrm>
            <a:off x="3938288" y="5650866"/>
            <a:ext cx="1668680" cy="1207134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14" name="平行四边形 13"/>
          <p:cNvSpPr/>
          <p:nvPr userDrawn="1"/>
        </p:nvSpPr>
        <p:spPr>
          <a:xfrm>
            <a:off x="726788" y="1418875"/>
            <a:ext cx="4683142" cy="3260833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298098" y="203106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"/>
            </p:custDataLst>
          </p:nvPr>
        </p:nvSpPr>
        <p:spPr>
          <a:xfrm>
            <a:off x="2473065" y="2490432"/>
            <a:ext cx="1220484" cy="1022214"/>
          </a:xfrm>
        </p:spPr>
        <p:txBody>
          <a:bodyPr lIns="90000" tIns="46800" rIns="90000" bIns="46800" anchor="b" anchorCtr="0">
            <a:noAutofit/>
          </a:bodyPr>
          <a:lstStyle>
            <a:lvl1pPr algn="l">
              <a:defRPr sz="6517" b="1" i="0" spc="150" baseline="0">
                <a:solidFill>
                  <a:schemeClr val="bg1"/>
                </a:solidFill>
                <a:effectLst/>
              </a:defRPr>
            </a:lvl1pPr>
          </a:lstStyle>
          <a:p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3" hasCustomPrompt="1"/>
          </p:nvPr>
        </p:nvSpPr>
        <p:spPr>
          <a:xfrm>
            <a:off x="5381042" y="2488000"/>
            <a:ext cx="5076122" cy="1022214"/>
          </a:xfrm>
        </p:spPr>
        <p:txBody>
          <a:bodyPr>
            <a:noAutofit/>
          </a:bodyPr>
          <a:lstStyle>
            <a:lvl1pPr marL="0" indent="0">
              <a:buNone/>
              <a:defRPr sz="6016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大标题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4" hasCustomPrompt="1"/>
          </p:nvPr>
        </p:nvSpPr>
        <p:spPr>
          <a:xfrm>
            <a:off x="5381443" y="3806898"/>
            <a:ext cx="3430354" cy="339836"/>
          </a:xfrm>
        </p:spPr>
        <p:txBody>
          <a:bodyPr>
            <a:normAutofit/>
          </a:bodyPr>
          <a:lstStyle>
            <a:lvl1pPr>
              <a:defRPr sz="1504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</a:p>
        </p:txBody>
      </p:sp>
      <p:sp>
        <p:nvSpPr>
          <p:cNvPr id="16" name="文本占位符 11"/>
          <p:cNvSpPr>
            <a:spLocks noGrp="1"/>
          </p:cNvSpPr>
          <p:nvPr>
            <p:ph type="body" sz="quarter" idx="15" hasCustomPrompt="1"/>
          </p:nvPr>
        </p:nvSpPr>
        <p:spPr>
          <a:xfrm>
            <a:off x="5381443" y="4316527"/>
            <a:ext cx="3430354" cy="339836"/>
          </a:xfrm>
        </p:spPr>
        <p:txBody>
          <a:bodyPr>
            <a:normAutofit/>
          </a:bodyPr>
          <a:lstStyle>
            <a:lvl1pPr>
              <a:defRPr sz="1504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</a:p>
        </p:txBody>
      </p:sp>
      <p:sp>
        <p:nvSpPr>
          <p:cNvPr id="17" name="文本占位符 11"/>
          <p:cNvSpPr>
            <a:spLocks noGrp="1"/>
          </p:cNvSpPr>
          <p:nvPr>
            <p:ph type="body" sz="quarter" idx="16" hasCustomPrompt="1"/>
          </p:nvPr>
        </p:nvSpPr>
        <p:spPr>
          <a:xfrm>
            <a:off x="5381042" y="4826158"/>
            <a:ext cx="3430354" cy="339836"/>
          </a:xfrm>
        </p:spPr>
        <p:txBody>
          <a:bodyPr>
            <a:normAutofit/>
          </a:bodyPr>
          <a:lstStyle>
            <a:lvl1pPr>
              <a:defRPr sz="1504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</a:p>
        </p:txBody>
      </p:sp>
      <p:sp>
        <p:nvSpPr>
          <p:cNvPr id="19" name="平行四边形 18"/>
          <p:cNvSpPr/>
          <p:nvPr userDrawn="1"/>
        </p:nvSpPr>
        <p:spPr>
          <a:xfrm>
            <a:off x="3938288" y="6226151"/>
            <a:ext cx="8388118" cy="271321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21" name="文本占位符 11"/>
          <p:cNvSpPr>
            <a:spLocks noGrp="1"/>
          </p:cNvSpPr>
          <p:nvPr>
            <p:ph type="body" sz="quarter" idx="17" hasCustomPrompt="1"/>
          </p:nvPr>
        </p:nvSpPr>
        <p:spPr>
          <a:xfrm>
            <a:off x="8337566" y="3816448"/>
            <a:ext cx="3430354" cy="339836"/>
          </a:xfrm>
        </p:spPr>
        <p:txBody>
          <a:bodyPr>
            <a:normAutofit/>
          </a:bodyPr>
          <a:lstStyle>
            <a:lvl1pPr>
              <a:defRPr sz="1504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</a:p>
        </p:txBody>
      </p:sp>
      <p:sp>
        <p:nvSpPr>
          <p:cNvPr id="22" name="文本占位符 11"/>
          <p:cNvSpPr>
            <a:spLocks noGrp="1"/>
          </p:cNvSpPr>
          <p:nvPr>
            <p:ph type="body" sz="quarter" idx="18" hasCustomPrompt="1"/>
          </p:nvPr>
        </p:nvSpPr>
        <p:spPr>
          <a:xfrm>
            <a:off x="8337566" y="4326078"/>
            <a:ext cx="3430354" cy="339836"/>
          </a:xfrm>
        </p:spPr>
        <p:txBody>
          <a:bodyPr>
            <a:normAutofit/>
          </a:bodyPr>
          <a:lstStyle>
            <a:lvl1pPr>
              <a:defRPr sz="1504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</a:p>
        </p:txBody>
      </p:sp>
      <p:sp>
        <p:nvSpPr>
          <p:cNvPr id="23" name="文本占位符 11"/>
          <p:cNvSpPr>
            <a:spLocks noGrp="1"/>
          </p:cNvSpPr>
          <p:nvPr>
            <p:ph type="body" sz="quarter" idx="19" hasCustomPrompt="1"/>
          </p:nvPr>
        </p:nvSpPr>
        <p:spPr>
          <a:xfrm>
            <a:off x="8337165" y="4835708"/>
            <a:ext cx="3430354" cy="339836"/>
          </a:xfrm>
        </p:spPr>
        <p:txBody>
          <a:bodyPr>
            <a:normAutofit/>
          </a:bodyPr>
          <a:lstStyle>
            <a:lvl1pPr>
              <a:defRPr sz="1504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  单击此处编辑母版文本样式</a:t>
            </a:r>
          </a:p>
        </p:txBody>
      </p:sp>
      <p:sp>
        <p:nvSpPr>
          <p:cNvPr id="25" name="平行四边形 24"/>
          <p:cNvSpPr/>
          <p:nvPr userDrawn="1"/>
        </p:nvSpPr>
        <p:spPr>
          <a:xfrm>
            <a:off x="10457164" y="768010"/>
            <a:ext cx="808013" cy="509630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6" name="平行四边形 25"/>
          <p:cNvSpPr/>
          <p:nvPr userDrawn="1"/>
        </p:nvSpPr>
        <p:spPr>
          <a:xfrm>
            <a:off x="4128255" y="-1215968"/>
            <a:ext cx="4683142" cy="3260833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B80E14BC-4288-4026-8B82-A982525D802F}"/>
              </a:ext>
            </a:extLst>
          </p:cNvPr>
          <p:cNvSpPr/>
          <p:nvPr userDrawn="1"/>
        </p:nvSpPr>
        <p:spPr>
          <a:xfrm>
            <a:off x="7331839" y="324335"/>
            <a:ext cx="5256024" cy="239199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27" name="平行四边形 26">
            <a:extLst>
              <a:ext uri="{FF2B5EF4-FFF2-40B4-BE49-F238E27FC236}">
                <a16:creationId xmlns:a16="http://schemas.microsoft.com/office/drawing/2014/main" id="{5B3297F7-B392-4D18-B5DD-870D9A419557}"/>
              </a:ext>
            </a:extLst>
          </p:cNvPr>
          <p:cNvSpPr/>
          <p:nvPr userDrawn="1"/>
        </p:nvSpPr>
        <p:spPr>
          <a:xfrm>
            <a:off x="3905256" y="4794933"/>
            <a:ext cx="867371" cy="603943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4362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+无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E0601E58-1684-466C-82C0-8EA91FCC941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835F5CDE-2D5A-4093-83A4-41008732847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4" name="文本占位符 6">
            <a:extLst>
              <a:ext uri="{FF2B5EF4-FFF2-40B4-BE49-F238E27FC236}">
                <a16:creationId xmlns:a16="http://schemas.microsoft.com/office/drawing/2014/main" id="{FC8AF51F-6686-4F40-AB9C-814C13F76B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7" name="文本占位符 7">
            <a:extLst>
              <a:ext uri="{FF2B5EF4-FFF2-40B4-BE49-F238E27FC236}">
                <a16:creationId xmlns:a16="http://schemas.microsoft.com/office/drawing/2014/main" id="{CC89B273-35EC-4372-A946-1C75A88563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2" y="1424029"/>
            <a:ext cx="10983552" cy="321446"/>
          </a:xfrm>
        </p:spPr>
        <p:txBody>
          <a:bodyPr>
            <a:normAutofit/>
          </a:bodyPr>
          <a:lstStyle>
            <a:lvl1pPr marL="0" indent="0" algn="ctr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</p:spTree>
    <p:extLst>
      <p:ext uri="{BB962C8B-B14F-4D97-AF65-F5344CB8AC3E}">
        <p14:creationId xmlns:p14="http://schemas.microsoft.com/office/powerpoint/2010/main" val="403086178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+文案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600212" y="1518518"/>
            <a:ext cx="10977133" cy="3457252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608236" y="5042624"/>
            <a:ext cx="10977133" cy="1069647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单击此处修改文字</a:t>
            </a:r>
          </a:p>
        </p:txBody>
      </p:sp>
      <p:sp>
        <p:nvSpPr>
          <p:cNvPr id="10" name="文本占位符 2">
            <a:extLst>
              <a:ext uri="{FF2B5EF4-FFF2-40B4-BE49-F238E27FC236}">
                <a16:creationId xmlns:a16="http://schemas.microsoft.com/office/drawing/2014/main" id="{D6FD0345-D13A-40CC-B5A4-7F4783B8306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C21D297C-EEC2-4468-A8DF-26F4C218F23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4" name="文本占位符 6">
            <a:extLst>
              <a:ext uri="{FF2B5EF4-FFF2-40B4-BE49-F238E27FC236}">
                <a16:creationId xmlns:a16="http://schemas.microsoft.com/office/drawing/2014/main" id="{D13155D7-132D-4218-9CB1-729F9452C35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6859569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B93D2B-E9DF-4904-99F5-B7293C1C6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F82E05-EB31-44D4-B52C-9A3CECEBD7C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6FB3EEA-7EF7-4F8C-89DA-203E56F39C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009D67-2769-4349-A743-E57E34E81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054A12E-462B-44DB-964C-1CE1CE05E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1661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+文案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96548" y="2204317"/>
            <a:ext cx="5762688" cy="3327189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6702031" y="2755998"/>
            <a:ext cx="4347591" cy="2775508"/>
          </a:xfrm>
        </p:spPr>
        <p:txBody>
          <a:bodyPr>
            <a:normAutofit/>
          </a:bodyPr>
          <a:lstStyle>
            <a:lvl1pPr marL="0" indent="0">
              <a:buNone/>
              <a:defRPr sz="130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单击此处编辑图片说明文字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D45AE2-2902-46DD-819D-063A00F32A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2" y="1424029"/>
            <a:ext cx="10983552" cy="321446"/>
          </a:xfrm>
        </p:spPr>
        <p:txBody>
          <a:bodyPr>
            <a:normAutofit/>
          </a:bodyPr>
          <a:lstStyle>
            <a:lvl1pPr marL="0" indent="0" algn="ctr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7D0751B1-463F-4E2A-A24B-5E61CBA47B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F0912648-CE03-46B6-8887-14F79F0383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02031" y="2204317"/>
            <a:ext cx="4347591" cy="429160"/>
          </a:xfrm>
        </p:spPr>
        <p:txBody>
          <a:bodyPr>
            <a:normAutofit/>
          </a:bodyPr>
          <a:lstStyle>
            <a:lvl1pPr marL="0" indent="0">
              <a:buNone/>
              <a:defRPr sz="1504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单击此处编辑图片标题</a:t>
            </a:r>
          </a:p>
        </p:txBody>
      </p:sp>
      <p:sp>
        <p:nvSpPr>
          <p:cNvPr id="15" name="文本占位符 8">
            <a:extLst>
              <a:ext uri="{FF2B5EF4-FFF2-40B4-BE49-F238E27FC236}">
                <a16:creationId xmlns:a16="http://schemas.microsoft.com/office/drawing/2014/main" id="{9C729E78-C5EF-453E-9272-085CF45926D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504096" y="5575998"/>
            <a:ext cx="4347591" cy="316816"/>
          </a:xfrm>
        </p:spPr>
        <p:txBody>
          <a:bodyPr>
            <a:normAutofit/>
          </a:bodyPr>
          <a:lstStyle>
            <a:lvl1pPr marL="0" indent="0" algn="ctr">
              <a:buNone/>
              <a:defRPr sz="100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-</a:t>
            </a:r>
            <a:r>
              <a:rPr lang="zh-CN" altLang="en-US" dirty="0"/>
              <a:t>单击此处编辑图片名字</a:t>
            </a:r>
            <a:r>
              <a:rPr lang="en-US" altLang="zh-CN" dirty="0"/>
              <a:t>-</a:t>
            </a:r>
            <a:endParaRPr lang="zh-CN" altLang="en-US" dirty="0"/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ED2B1DD-EE1F-44A1-9563-2E23A318021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67CED725-5A8F-492F-8D86-75EA16A225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6397595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+文案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martArt 占位符 4">
            <a:extLst>
              <a:ext uri="{FF2B5EF4-FFF2-40B4-BE49-F238E27FC236}">
                <a16:creationId xmlns:a16="http://schemas.microsoft.com/office/drawing/2014/main" id="{FF85A75C-3261-4AC7-8AA6-81AC0C429091}"/>
              </a:ext>
            </a:extLst>
          </p:cNvPr>
          <p:cNvSpPr>
            <a:spLocks noGrp="1"/>
          </p:cNvSpPr>
          <p:nvPr>
            <p:ph type="dgm" sz="quarter" idx="38" hasCustomPrompt="1"/>
          </p:nvPr>
        </p:nvSpPr>
        <p:spPr>
          <a:xfrm>
            <a:off x="600212" y="2121210"/>
            <a:ext cx="2537190" cy="470187"/>
          </a:xfrm>
          <a:solidFill>
            <a:schemeClr val="accent3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2" name="图片占位符 6">
            <a:extLst>
              <a:ext uri="{FF2B5EF4-FFF2-40B4-BE49-F238E27FC236}">
                <a16:creationId xmlns:a16="http://schemas.microsoft.com/office/drawing/2014/main" id="{C9C4AEAF-01B8-4FC2-A3EA-260F66A3C362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128238" y="2998833"/>
            <a:ext cx="6063762" cy="3859167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600212" y="4082492"/>
            <a:ext cx="5259230" cy="277550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608236" y="2713918"/>
            <a:ext cx="5251205" cy="1175261"/>
          </a:xfrm>
        </p:spPr>
        <p:txBody>
          <a:bodyPr>
            <a:normAutofit/>
          </a:bodyPr>
          <a:lstStyle>
            <a:lvl1pPr marL="0" indent="0">
              <a:buNone/>
              <a:defRPr sz="130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单击此处编辑图片说明文字</a:t>
            </a:r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8D45AE2-2902-46DD-819D-063A00F32A3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2" y="1481331"/>
            <a:ext cx="10983552" cy="321446"/>
          </a:xfrm>
        </p:spPr>
        <p:txBody>
          <a:bodyPr>
            <a:normAutofit/>
          </a:bodyPr>
          <a:lstStyle>
            <a:lvl1pPr marL="0" indent="0" algn="l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7D0751B1-463F-4E2A-A24B-5E61CBA47B0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907375"/>
            <a:ext cx="10969109" cy="525189"/>
          </a:xfrm>
        </p:spPr>
        <p:txBody>
          <a:bodyPr>
            <a:normAutofit/>
          </a:bodyPr>
          <a:lstStyle>
            <a:lvl1pPr marL="0" indent="0" algn="l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F0912648-CE03-46B6-8887-14F79F0383E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98860" y="2203912"/>
            <a:ext cx="2375023" cy="429160"/>
          </a:xfrm>
        </p:spPr>
        <p:txBody>
          <a:bodyPr>
            <a:normAutofit/>
          </a:bodyPr>
          <a:lstStyle>
            <a:lvl1pPr marL="0" indent="0">
              <a:buNone/>
              <a:defRPr sz="1504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单击此处编辑图片标题</a:t>
            </a:r>
          </a:p>
        </p:txBody>
      </p:sp>
      <p:sp>
        <p:nvSpPr>
          <p:cNvPr id="16" name="标题 1">
            <a:extLst>
              <a:ext uri="{FF2B5EF4-FFF2-40B4-BE49-F238E27FC236}">
                <a16:creationId xmlns:a16="http://schemas.microsoft.com/office/drawing/2014/main" id="{2ED2B1DD-EE1F-44A1-9563-2E23A318021F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7" name="文本占位符 6">
            <a:extLst>
              <a:ext uri="{FF2B5EF4-FFF2-40B4-BE49-F238E27FC236}">
                <a16:creationId xmlns:a16="http://schemas.microsoft.com/office/drawing/2014/main" id="{67CED725-5A8F-492F-8D86-75EA16A2254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8" name="SmartArt 占位符 4">
            <a:extLst>
              <a:ext uri="{FF2B5EF4-FFF2-40B4-BE49-F238E27FC236}">
                <a16:creationId xmlns:a16="http://schemas.microsoft.com/office/drawing/2014/main" id="{2E731B0E-656C-470D-86BD-E0D2DF747AD8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9205385" y="2405310"/>
            <a:ext cx="2986615" cy="1677182"/>
          </a:xfrm>
          <a:solidFill>
            <a:schemeClr val="accent3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647A92A4-915F-4B8D-B0E3-5D9FB916B27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9422969" y="3166899"/>
            <a:ext cx="2536329" cy="781887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</a:t>
            </a:r>
            <a:endParaRPr lang="en-US" altLang="zh-CN" dirty="0"/>
          </a:p>
        </p:txBody>
      </p:sp>
      <p:sp>
        <p:nvSpPr>
          <p:cNvPr id="20" name="文本占位符 8">
            <a:extLst>
              <a:ext uri="{FF2B5EF4-FFF2-40B4-BE49-F238E27FC236}">
                <a16:creationId xmlns:a16="http://schemas.microsoft.com/office/drawing/2014/main" id="{D5D7310F-13F6-4681-ADF8-80CD85978B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22969" y="2564213"/>
            <a:ext cx="1806446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42204594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片+文案-样式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600212" y="1518518"/>
            <a:ext cx="7940768" cy="459375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8" name="平行四边形 7"/>
          <p:cNvSpPr/>
          <p:nvPr userDrawn="1"/>
        </p:nvSpPr>
        <p:spPr>
          <a:xfrm>
            <a:off x="5671519" y="2450112"/>
            <a:ext cx="6520481" cy="3160536"/>
          </a:xfrm>
          <a:prstGeom prst="parallelogram">
            <a:avLst>
              <a:gd name="adj" fmla="val 0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>
              <a:solidFill>
                <a:schemeClr val="accent3"/>
              </a:solidFill>
            </a:endParaRPr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6790095" y="3429000"/>
            <a:ext cx="4801693" cy="1878666"/>
          </a:xfrm>
        </p:spPr>
        <p:txBody>
          <a:bodyPr>
            <a:normAutofit/>
          </a:bodyPr>
          <a:lstStyle>
            <a:lvl1pPr marL="0" indent="0">
              <a:buNone/>
              <a:defRPr sz="13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单击此处编辑说明文字</a:t>
            </a:r>
          </a:p>
        </p:txBody>
      </p:sp>
      <p:sp>
        <p:nvSpPr>
          <p:cNvPr id="10" name="平行四边形 9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12" name="文本占位符 2">
            <a:extLst>
              <a:ext uri="{FF2B5EF4-FFF2-40B4-BE49-F238E27FC236}">
                <a16:creationId xmlns:a16="http://schemas.microsoft.com/office/drawing/2014/main" id="{62518DF5-3E89-462E-94F3-E25B4DE5E71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94388CA8-ACD1-4045-8B4F-C7344C4CF76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790095" y="2828025"/>
            <a:ext cx="4347591" cy="429160"/>
          </a:xfrm>
        </p:spPr>
        <p:txBody>
          <a:bodyPr>
            <a:normAutofit/>
          </a:bodyPr>
          <a:lstStyle>
            <a:lvl1pPr marL="0" indent="0">
              <a:buNone/>
              <a:defRPr sz="1504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单击此处编辑图片标题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30A6BBA-C633-4A9A-B51C-B62211C6679C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6D341D81-4D9F-4430-88DB-940E74C1B1C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352974654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+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4274" y="5745333"/>
            <a:ext cx="5843237" cy="525189"/>
          </a:xfrm>
        </p:spPr>
        <p:txBody>
          <a:bodyPr>
            <a:normAutofit/>
          </a:bodyPr>
          <a:lstStyle>
            <a:lvl1pPr marL="0" indent="0" algn="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EADCE1-B1BF-4D19-9399-49E10E68C85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0" y="1365629"/>
            <a:ext cx="6096000" cy="421181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SmartArt 占位符 4">
            <a:extLst>
              <a:ext uri="{FF2B5EF4-FFF2-40B4-BE49-F238E27FC236}">
                <a16:creationId xmlns:a16="http://schemas.microsoft.com/office/drawing/2014/main" id="{67917000-E460-48AF-9C3E-C3431D419B69}"/>
              </a:ext>
            </a:extLst>
          </p:cNvPr>
          <p:cNvSpPr>
            <a:spLocks noGrp="1"/>
          </p:cNvSpPr>
          <p:nvPr>
            <p:ph type="dgm" sz="quarter" idx="35" hasCustomPrompt="1"/>
          </p:nvPr>
        </p:nvSpPr>
        <p:spPr>
          <a:xfrm>
            <a:off x="6096000" y="0"/>
            <a:ext cx="6096000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3" name="SmartArt 占位符 4">
            <a:extLst>
              <a:ext uri="{FF2B5EF4-FFF2-40B4-BE49-F238E27FC236}">
                <a16:creationId xmlns:a16="http://schemas.microsoft.com/office/drawing/2014/main" id="{EF5296CD-7C8A-4F2D-BC90-0556F08D2A65}"/>
              </a:ext>
            </a:extLst>
          </p:cNvPr>
          <p:cNvSpPr>
            <a:spLocks noGrp="1"/>
          </p:cNvSpPr>
          <p:nvPr>
            <p:ph type="dgm" sz="quarter" idx="37" hasCustomPrompt="1"/>
          </p:nvPr>
        </p:nvSpPr>
        <p:spPr>
          <a:xfrm>
            <a:off x="6118199" y="1360019"/>
            <a:ext cx="2027990" cy="4211819"/>
          </a:xfrm>
          <a:solidFill>
            <a:schemeClr val="bg1">
              <a:alpha val="1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文本占位符 8">
            <a:extLst>
              <a:ext uri="{FF2B5EF4-FFF2-40B4-BE49-F238E27FC236}">
                <a16:creationId xmlns:a16="http://schemas.microsoft.com/office/drawing/2014/main" id="{913DED14-563B-4EFE-ADBF-E3943F0AED6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46257" y="4180203"/>
            <a:ext cx="4343588" cy="1786008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7652D498-424A-4600-9565-FF87E21B96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69015" y="3413752"/>
            <a:ext cx="3247547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14" name="图片占位符 2">
            <a:extLst>
              <a:ext uri="{FF2B5EF4-FFF2-40B4-BE49-F238E27FC236}">
                <a16:creationId xmlns:a16="http://schemas.microsoft.com/office/drawing/2014/main" id="{839EAAD3-560B-42D3-BB5C-F0AB4C440AAF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446257" y="2058703"/>
            <a:ext cx="1025897" cy="960676"/>
          </a:xfrm>
        </p:spPr>
        <p:txBody>
          <a:bodyPr/>
          <a:lstStyle/>
          <a:p>
            <a:r>
              <a:rPr lang="zh-CN" altLang="en-US" dirty="0"/>
              <a:t>图标</a:t>
            </a:r>
          </a:p>
        </p:txBody>
      </p:sp>
    </p:spTree>
    <p:extLst>
      <p:ext uri="{BB962C8B-B14F-4D97-AF65-F5344CB8AC3E}">
        <p14:creationId xmlns:p14="http://schemas.microsoft.com/office/powerpoint/2010/main" val="217918045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图+3类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martArt 占位符 4">
            <a:extLst>
              <a:ext uri="{FF2B5EF4-FFF2-40B4-BE49-F238E27FC236}">
                <a16:creationId xmlns:a16="http://schemas.microsoft.com/office/drawing/2014/main" id="{85077C3E-BA20-4A79-AECA-041CC2427C62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7892" y="919"/>
            <a:ext cx="6096000" cy="6858000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chemeClr val="bg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>
              <a:solidFill>
                <a:schemeClr val="bg1"/>
              </a:solidFill>
            </a:endParaRPr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EADCE1-B1BF-4D19-9399-49E10E68C85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103892" y="0"/>
            <a:ext cx="6096000" cy="68580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SmartArt 占位符 3">
            <a:extLst>
              <a:ext uri="{FF2B5EF4-FFF2-40B4-BE49-F238E27FC236}">
                <a16:creationId xmlns:a16="http://schemas.microsoft.com/office/drawing/2014/main" id="{DCFDDDBB-0AB9-4118-B9A3-8DEFC8138148}"/>
              </a:ext>
            </a:extLst>
          </p:cNvPr>
          <p:cNvSpPr>
            <a:spLocks noGrp="1"/>
          </p:cNvSpPr>
          <p:nvPr>
            <p:ph type="dgm" sz="quarter" idx="40" hasCustomPrompt="1"/>
          </p:nvPr>
        </p:nvSpPr>
        <p:spPr>
          <a:xfrm>
            <a:off x="589466" y="1892811"/>
            <a:ext cx="792770" cy="785386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4" name="图片占位符 2">
            <a:extLst>
              <a:ext uri="{FF2B5EF4-FFF2-40B4-BE49-F238E27FC236}">
                <a16:creationId xmlns:a16="http://schemas.microsoft.com/office/drawing/2014/main" id="{839EAAD3-560B-42D3-BB5C-F0AB4C440AAF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690247" y="2091603"/>
            <a:ext cx="607954" cy="43797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092847CD-C4D5-4EEA-9F54-9D7D2467560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512026" y="2326953"/>
            <a:ext cx="4343588" cy="59135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4A3A3FAB-9C30-41C6-B2E4-49896666ACBD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523392" y="1878919"/>
            <a:ext cx="3247547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20" name="SmartArt 占位符 3">
            <a:extLst>
              <a:ext uri="{FF2B5EF4-FFF2-40B4-BE49-F238E27FC236}">
                <a16:creationId xmlns:a16="http://schemas.microsoft.com/office/drawing/2014/main" id="{A1228883-B622-4798-BF0C-BD4322694FFF}"/>
              </a:ext>
            </a:extLst>
          </p:cNvPr>
          <p:cNvSpPr>
            <a:spLocks noGrp="1"/>
          </p:cNvSpPr>
          <p:nvPr>
            <p:ph type="dgm" sz="quarter" idx="41" hasCustomPrompt="1"/>
          </p:nvPr>
        </p:nvSpPr>
        <p:spPr>
          <a:xfrm>
            <a:off x="589466" y="3382026"/>
            <a:ext cx="792770" cy="785386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1" name="图片占位符 2">
            <a:extLst>
              <a:ext uri="{FF2B5EF4-FFF2-40B4-BE49-F238E27FC236}">
                <a16:creationId xmlns:a16="http://schemas.microsoft.com/office/drawing/2014/main" id="{F595992C-F76C-4F29-B670-DA15DED016A5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90247" y="3580819"/>
            <a:ext cx="607954" cy="43797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22" name="文本占位符 8">
            <a:extLst>
              <a:ext uri="{FF2B5EF4-FFF2-40B4-BE49-F238E27FC236}">
                <a16:creationId xmlns:a16="http://schemas.microsoft.com/office/drawing/2014/main" id="{D8C1EC18-C2C6-469D-BF61-A0E609031DB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512026" y="3816169"/>
            <a:ext cx="4343588" cy="59135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3F9E29CB-E9A1-49C4-BD28-5ACC3FE965F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523392" y="3368135"/>
            <a:ext cx="3247547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24" name="SmartArt 占位符 3">
            <a:extLst>
              <a:ext uri="{FF2B5EF4-FFF2-40B4-BE49-F238E27FC236}">
                <a16:creationId xmlns:a16="http://schemas.microsoft.com/office/drawing/2014/main" id="{CF7C5A3F-F2DC-4E63-8AA6-A34BC7B819D5}"/>
              </a:ext>
            </a:extLst>
          </p:cNvPr>
          <p:cNvSpPr>
            <a:spLocks noGrp="1"/>
          </p:cNvSpPr>
          <p:nvPr>
            <p:ph type="dgm" sz="quarter" idx="45" hasCustomPrompt="1"/>
          </p:nvPr>
        </p:nvSpPr>
        <p:spPr>
          <a:xfrm>
            <a:off x="573503" y="4930550"/>
            <a:ext cx="792770" cy="785386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图片占位符 2">
            <a:extLst>
              <a:ext uri="{FF2B5EF4-FFF2-40B4-BE49-F238E27FC236}">
                <a16:creationId xmlns:a16="http://schemas.microsoft.com/office/drawing/2014/main" id="{60C3A965-8798-4D9F-A9E0-BDAD0E245A3D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674283" y="5129343"/>
            <a:ext cx="607954" cy="43797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26" name="文本占位符 8">
            <a:extLst>
              <a:ext uri="{FF2B5EF4-FFF2-40B4-BE49-F238E27FC236}">
                <a16:creationId xmlns:a16="http://schemas.microsoft.com/office/drawing/2014/main" id="{82DFE9E6-9755-406D-A0F4-361B373E627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496062" y="5364693"/>
            <a:ext cx="4343588" cy="59135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27" name="文本占位符 8">
            <a:extLst>
              <a:ext uri="{FF2B5EF4-FFF2-40B4-BE49-F238E27FC236}">
                <a16:creationId xmlns:a16="http://schemas.microsoft.com/office/drawing/2014/main" id="{3C334174-5344-4328-9A56-25C78EEBA9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507428" y="4916659"/>
            <a:ext cx="3247547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318617577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图片+2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79127" y="1669120"/>
            <a:ext cx="5186856" cy="3306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787151" y="5042624"/>
            <a:ext cx="5186856" cy="1069647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单击此处修改文字</a:t>
            </a:r>
          </a:p>
        </p:txBody>
      </p:sp>
      <p:sp>
        <p:nvSpPr>
          <p:cNvPr id="8" name="图片占位符 6"/>
          <p:cNvSpPr>
            <a:spLocks noGrp="1"/>
          </p:cNvSpPr>
          <p:nvPr>
            <p:ph type="pic" sz="quarter" idx="15"/>
          </p:nvPr>
        </p:nvSpPr>
        <p:spPr>
          <a:xfrm>
            <a:off x="6275718" y="1669120"/>
            <a:ext cx="5186856" cy="33066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0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6271755" y="5042624"/>
            <a:ext cx="5186856" cy="1069647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单击此处修改文字</a:t>
            </a:r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F2FB8ED0-65F6-4D2F-9635-F613C48EB6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D8A8A25D-3AED-4C00-94A4-8B513824734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15" name="文本占位符 6">
            <a:extLst>
              <a:ext uri="{FF2B5EF4-FFF2-40B4-BE49-F238E27FC236}">
                <a16:creationId xmlns:a16="http://schemas.microsoft.com/office/drawing/2014/main" id="{B58729A9-5591-407E-9917-FC51F5C710C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30736830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张图片+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EADCE1-B1BF-4D19-9399-49E10E68C85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624676" y="1375262"/>
            <a:ext cx="3470823" cy="3079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1" name="图片占位符 2">
            <a:extLst>
              <a:ext uri="{FF2B5EF4-FFF2-40B4-BE49-F238E27FC236}">
                <a16:creationId xmlns:a16="http://schemas.microsoft.com/office/drawing/2014/main" id="{326CE52A-EB38-4207-BFFF-AD30FDF1F7B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8112941" y="1375262"/>
            <a:ext cx="3470823" cy="3079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2">
            <a:extLst>
              <a:ext uri="{FF2B5EF4-FFF2-40B4-BE49-F238E27FC236}">
                <a16:creationId xmlns:a16="http://schemas.microsoft.com/office/drawing/2014/main" id="{4951EB65-A79F-48C4-BF94-354286DEB31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608231" y="4471761"/>
            <a:ext cx="6975533" cy="188098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SmartArt 占位符 4">
            <a:extLst>
              <a:ext uri="{FF2B5EF4-FFF2-40B4-BE49-F238E27FC236}">
                <a16:creationId xmlns:a16="http://schemas.microsoft.com/office/drawing/2014/main" id="{67917000-E460-48AF-9C3E-C3431D419B69}"/>
              </a:ext>
            </a:extLst>
          </p:cNvPr>
          <p:cNvSpPr>
            <a:spLocks noGrp="1"/>
          </p:cNvSpPr>
          <p:nvPr>
            <p:ph type="dgm" sz="quarter" idx="35" hasCustomPrompt="1"/>
          </p:nvPr>
        </p:nvSpPr>
        <p:spPr>
          <a:xfrm>
            <a:off x="614655" y="1375261"/>
            <a:ext cx="4003284" cy="497736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5" name="文本占位符 8">
            <a:extLst>
              <a:ext uri="{FF2B5EF4-FFF2-40B4-BE49-F238E27FC236}">
                <a16:creationId xmlns:a16="http://schemas.microsoft.com/office/drawing/2014/main" id="{913DED14-563B-4EFE-ADBF-E3943F0AED6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87670" y="3055184"/>
            <a:ext cx="3247547" cy="2952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7652D498-424A-4600-9565-FF87E21B968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87670" y="2582865"/>
            <a:ext cx="3247547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2082498385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图+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5" name="图片占位符 2">
            <a:extLst>
              <a:ext uri="{FF2B5EF4-FFF2-40B4-BE49-F238E27FC236}">
                <a16:creationId xmlns:a16="http://schemas.microsoft.com/office/drawing/2014/main" id="{7D7D8754-3B74-4D4A-AA67-7DE5674B3780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08236" y="1398613"/>
            <a:ext cx="5487764" cy="237876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6" name="图片占位符 2">
            <a:extLst>
              <a:ext uri="{FF2B5EF4-FFF2-40B4-BE49-F238E27FC236}">
                <a16:creationId xmlns:a16="http://schemas.microsoft.com/office/drawing/2014/main" id="{7B964D87-4A39-4963-B44E-ADD2CAE1E542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3562753" y="3785020"/>
            <a:ext cx="2533247" cy="223171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0" name="图片占位符 2">
            <a:extLst>
              <a:ext uri="{FF2B5EF4-FFF2-40B4-BE49-F238E27FC236}">
                <a16:creationId xmlns:a16="http://schemas.microsoft.com/office/drawing/2014/main" id="{112EFA4D-D6E1-4430-A4B8-FA6E6B2B9B3C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6099852" y="3785019"/>
            <a:ext cx="3224934" cy="2999629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1" name="SmartArt 占位符 4">
            <a:extLst>
              <a:ext uri="{FF2B5EF4-FFF2-40B4-BE49-F238E27FC236}">
                <a16:creationId xmlns:a16="http://schemas.microsoft.com/office/drawing/2014/main" id="{4B2B205E-0E81-4AD4-A79C-219551212FCF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8688545" y="3858371"/>
            <a:ext cx="2502353" cy="2811184"/>
          </a:xfrm>
          <a:solidFill>
            <a:schemeClr val="accent3">
              <a:alpha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2" name="文本占位符 8">
            <a:extLst>
              <a:ext uri="{FF2B5EF4-FFF2-40B4-BE49-F238E27FC236}">
                <a16:creationId xmlns:a16="http://schemas.microsoft.com/office/drawing/2014/main" id="{1D72945A-7072-415A-924C-E1763BAF561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904123" y="4959688"/>
            <a:ext cx="2071197" cy="1319707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</a:t>
            </a:r>
            <a:endParaRPr lang="en-US" altLang="zh-CN" dirty="0"/>
          </a:p>
        </p:txBody>
      </p: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26752F45-58F8-477E-807D-3F6C37B763A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036498" y="4261499"/>
            <a:ext cx="1806446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4E36ECA4-47D6-4E88-8E11-C2A950F5F30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308369" y="2413613"/>
            <a:ext cx="4622028" cy="1015387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25" name="文本占位符 8">
            <a:extLst>
              <a:ext uri="{FF2B5EF4-FFF2-40B4-BE49-F238E27FC236}">
                <a16:creationId xmlns:a16="http://schemas.microsoft.com/office/drawing/2014/main" id="{4010FBF7-CED5-4D50-9AAC-70AE92E95BB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311578" y="1747535"/>
            <a:ext cx="4622028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27" name="文本占位符 8">
            <a:extLst>
              <a:ext uri="{FF2B5EF4-FFF2-40B4-BE49-F238E27FC236}">
                <a16:creationId xmlns:a16="http://schemas.microsoft.com/office/drawing/2014/main" id="{2F52891A-A04F-4A53-BCA8-4BD77349CFC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08236" y="4040311"/>
            <a:ext cx="2782146" cy="460836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28" name="文本占位符 8">
            <a:extLst>
              <a:ext uri="{FF2B5EF4-FFF2-40B4-BE49-F238E27FC236}">
                <a16:creationId xmlns:a16="http://schemas.microsoft.com/office/drawing/2014/main" id="{447D332B-A929-4E4F-B662-E1847517CFF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08236" y="4713183"/>
            <a:ext cx="2818087" cy="1303555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9965925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F2FB8ED0-65F6-4D2F-9635-F613C48EB6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238CD341-9A75-4485-B4F5-9C877FE1AC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2" y="1424029"/>
            <a:ext cx="10983552" cy="321446"/>
          </a:xfrm>
        </p:spPr>
        <p:txBody>
          <a:bodyPr>
            <a:normAutofit/>
          </a:bodyPr>
          <a:lstStyle>
            <a:lvl1pPr marL="0" indent="0" algn="ctr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10" name="图片占位符 4">
            <a:extLst>
              <a:ext uri="{FF2B5EF4-FFF2-40B4-BE49-F238E27FC236}">
                <a16:creationId xmlns:a16="http://schemas.microsoft.com/office/drawing/2014/main" id="{EC4F6532-2501-438B-BF6C-A167CAF1E97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2404426" y="2103735"/>
            <a:ext cx="2093384" cy="39244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FE0F47E9-A33C-4121-B056-B547A8EC8F5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147040" y="2103735"/>
            <a:ext cx="2093384" cy="39244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4" name="图片占位符 4">
            <a:extLst>
              <a:ext uri="{FF2B5EF4-FFF2-40B4-BE49-F238E27FC236}">
                <a16:creationId xmlns:a16="http://schemas.microsoft.com/office/drawing/2014/main" id="{6ABC1AE6-B620-4EC5-BDE2-CBAD3818E03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661812" y="2103735"/>
            <a:ext cx="2093384" cy="392442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5" name="文本占位符 8">
            <a:extLst>
              <a:ext uri="{FF2B5EF4-FFF2-40B4-BE49-F238E27FC236}">
                <a16:creationId xmlns:a16="http://schemas.microsoft.com/office/drawing/2014/main" id="{E2A1F858-8DE8-43C7-B1C2-A9257C5E65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919199" y="2748138"/>
            <a:ext cx="4622028" cy="3013767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      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       </a:t>
            </a: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42AD72F4-BF6B-450D-9D72-687D374EA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919199" y="2112102"/>
            <a:ext cx="4622028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34" name="quotation-mark_32371">
            <a:extLst>
              <a:ext uri="{FF2B5EF4-FFF2-40B4-BE49-F238E27FC236}">
                <a16:creationId xmlns:a16="http://schemas.microsoft.com/office/drawing/2014/main" id="{6673F448-9E7C-4E58-B4BA-6F6AE8B961B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889698" y="2664463"/>
            <a:ext cx="442936" cy="407792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2">
              <a:lumMod val="75000"/>
              <a:alpha val="40000"/>
            </a:schemeClr>
          </a:solidFill>
          <a:ln>
            <a:noFill/>
          </a:ln>
        </p:spPr>
        <p:txBody>
          <a:bodyPr/>
          <a:lstStyle/>
          <a:p>
            <a:endParaRPr lang="zh-CN" altLang="en-US" sz="902" dirty="0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7EAB6F32-7612-4F11-8552-CF461453CF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AEC567A9-3DC5-4970-B287-DA9600C02A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350759640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martArt 占位符 2">
            <a:extLst>
              <a:ext uri="{FF2B5EF4-FFF2-40B4-BE49-F238E27FC236}">
                <a16:creationId xmlns:a16="http://schemas.microsoft.com/office/drawing/2014/main" id="{76F10249-A947-42E4-99D9-CBBE48675D08}"/>
              </a:ext>
            </a:extLst>
          </p:cNvPr>
          <p:cNvSpPr>
            <a:spLocks noGrp="1"/>
          </p:cNvSpPr>
          <p:nvPr>
            <p:ph type="dgm" sz="quarter" idx="40"/>
          </p:nvPr>
        </p:nvSpPr>
        <p:spPr>
          <a:xfrm>
            <a:off x="0" y="1843232"/>
            <a:ext cx="5538317" cy="4331117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F2FB8ED0-65F6-4D2F-9635-F613C48EB6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238CD341-9A75-4485-B4F5-9C877FE1AC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2" y="1424029"/>
            <a:ext cx="10983552" cy="321446"/>
          </a:xfrm>
        </p:spPr>
        <p:txBody>
          <a:bodyPr>
            <a:normAutofit/>
          </a:bodyPr>
          <a:lstStyle>
            <a:lvl1pPr marL="0" indent="0" algn="ctr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10" name="图片占位符 4">
            <a:extLst>
              <a:ext uri="{FF2B5EF4-FFF2-40B4-BE49-F238E27FC236}">
                <a16:creationId xmlns:a16="http://schemas.microsoft.com/office/drawing/2014/main" id="{EC4F6532-2501-438B-BF6C-A167CAF1E976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7959717" y="2023894"/>
            <a:ext cx="2093384" cy="268710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FE0F47E9-A33C-4121-B056-B547A8EC8F5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5702331" y="2023894"/>
            <a:ext cx="2093384" cy="26871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图片占位符 4">
            <a:extLst>
              <a:ext uri="{FF2B5EF4-FFF2-40B4-BE49-F238E27FC236}">
                <a16:creationId xmlns:a16="http://schemas.microsoft.com/office/drawing/2014/main" id="{6ABC1AE6-B620-4EC5-BDE2-CBAD3818E03F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10217104" y="2023894"/>
            <a:ext cx="2093384" cy="268710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5" name="文本占位符 8">
            <a:extLst>
              <a:ext uri="{FF2B5EF4-FFF2-40B4-BE49-F238E27FC236}">
                <a16:creationId xmlns:a16="http://schemas.microsoft.com/office/drawing/2014/main" id="{E2A1F858-8DE8-43C7-B1C2-A9257C5E65C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65433" y="2662120"/>
            <a:ext cx="4622028" cy="3013767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       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dirty="0"/>
              <a:t>       </a:t>
            </a: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42AD72F4-BF6B-450D-9D72-687D374EA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65433" y="2026084"/>
            <a:ext cx="4622028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7EAB6F32-7612-4F11-8552-CF461453CF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AEC567A9-3DC5-4970-B287-DA9600C02A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7" name="文本占位符 8">
            <a:extLst>
              <a:ext uri="{FF2B5EF4-FFF2-40B4-BE49-F238E27FC236}">
                <a16:creationId xmlns:a16="http://schemas.microsoft.com/office/drawing/2014/main" id="{F05AD83A-D22E-4F37-B60A-3040F0830F39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702332" y="5345707"/>
            <a:ext cx="5853348" cy="740377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</a:t>
            </a:r>
            <a:endParaRPr lang="en-US" altLang="zh-CN" dirty="0"/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9988439C-D219-494A-AE30-15FE6B688C6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702332" y="4797935"/>
            <a:ext cx="4622028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2801113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F6D78F-E86E-485B-9DF2-E2704B2719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C5C757-AB79-4745-9B3F-59C1ACD39A0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EAA28F9-8E97-44FB-8DE2-769937ECE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1342BC-0943-466A-A6E4-29DC8C3064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C29101F-5D6F-4F12-B5D2-B14AB313B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679154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martArt 占位符 2">
            <a:extLst>
              <a:ext uri="{FF2B5EF4-FFF2-40B4-BE49-F238E27FC236}">
                <a16:creationId xmlns:a16="http://schemas.microsoft.com/office/drawing/2014/main" id="{9BF62092-26DA-4256-B92B-F991CAE9CA66}"/>
              </a:ext>
            </a:extLst>
          </p:cNvPr>
          <p:cNvSpPr>
            <a:spLocks noGrp="1"/>
          </p:cNvSpPr>
          <p:nvPr>
            <p:ph type="dgm" sz="quarter" idx="40" hasCustomPrompt="1"/>
          </p:nvPr>
        </p:nvSpPr>
        <p:spPr>
          <a:xfrm>
            <a:off x="0" y="1453913"/>
            <a:ext cx="3047940" cy="270179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0" name="SmartArt 占位符 2">
            <a:extLst>
              <a:ext uri="{FF2B5EF4-FFF2-40B4-BE49-F238E27FC236}">
                <a16:creationId xmlns:a16="http://schemas.microsoft.com/office/drawing/2014/main" id="{03489301-E702-4E48-B26B-2270CD0BB777}"/>
              </a:ext>
            </a:extLst>
          </p:cNvPr>
          <p:cNvSpPr>
            <a:spLocks noGrp="1"/>
          </p:cNvSpPr>
          <p:nvPr>
            <p:ph type="dgm" sz="quarter" idx="43" hasCustomPrompt="1"/>
          </p:nvPr>
        </p:nvSpPr>
        <p:spPr>
          <a:xfrm>
            <a:off x="3044850" y="1453913"/>
            <a:ext cx="3047940" cy="2701792"/>
          </a:xfrm>
          <a:solidFill>
            <a:schemeClr val="tx2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1" name="SmartArt 占位符 2">
            <a:extLst>
              <a:ext uri="{FF2B5EF4-FFF2-40B4-BE49-F238E27FC236}">
                <a16:creationId xmlns:a16="http://schemas.microsoft.com/office/drawing/2014/main" id="{D90D0D8D-5D09-4409-8D5D-91033D6C609B}"/>
              </a:ext>
            </a:extLst>
          </p:cNvPr>
          <p:cNvSpPr>
            <a:spLocks noGrp="1"/>
          </p:cNvSpPr>
          <p:nvPr>
            <p:ph type="dgm" sz="quarter" idx="44" hasCustomPrompt="1"/>
          </p:nvPr>
        </p:nvSpPr>
        <p:spPr>
          <a:xfrm>
            <a:off x="6099210" y="1453913"/>
            <a:ext cx="3047940" cy="270179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2" name="SmartArt 占位符 2">
            <a:extLst>
              <a:ext uri="{FF2B5EF4-FFF2-40B4-BE49-F238E27FC236}">
                <a16:creationId xmlns:a16="http://schemas.microsoft.com/office/drawing/2014/main" id="{B7DC6BF0-5263-4D1E-9F8A-C508F5DC59C0}"/>
              </a:ext>
            </a:extLst>
          </p:cNvPr>
          <p:cNvSpPr>
            <a:spLocks noGrp="1"/>
          </p:cNvSpPr>
          <p:nvPr>
            <p:ph type="dgm" sz="quarter" idx="45" hasCustomPrompt="1"/>
          </p:nvPr>
        </p:nvSpPr>
        <p:spPr>
          <a:xfrm>
            <a:off x="9153570" y="1453913"/>
            <a:ext cx="3047940" cy="2701792"/>
          </a:xfrm>
          <a:solidFill>
            <a:schemeClr val="tx2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3" name="SmartArt 占位符 2">
            <a:extLst>
              <a:ext uri="{FF2B5EF4-FFF2-40B4-BE49-F238E27FC236}">
                <a16:creationId xmlns:a16="http://schemas.microsoft.com/office/drawing/2014/main" id="{5071CE68-F9A3-40F3-A083-2BD93F64451D}"/>
              </a:ext>
            </a:extLst>
          </p:cNvPr>
          <p:cNvSpPr>
            <a:spLocks noGrp="1"/>
          </p:cNvSpPr>
          <p:nvPr>
            <p:ph type="dgm" sz="quarter" idx="46" hasCustomPrompt="1"/>
          </p:nvPr>
        </p:nvSpPr>
        <p:spPr>
          <a:xfrm>
            <a:off x="6420" y="4155706"/>
            <a:ext cx="3047940" cy="2701792"/>
          </a:xfrm>
          <a:solidFill>
            <a:schemeClr val="tx2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4" name="SmartArt 占位符 2">
            <a:extLst>
              <a:ext uri="{FF2B5EF4-FFF2-40B4-BE49-F238E27FC236}">
                <a16:creationId xmlns:a16="http://schemas.microsoft.com/office/drawing/2014/main" id="{E90F6493-CAC7-4299-95F6-90C03B628673}"/>
              </a:ext>
            </a:extLst>
          </p:cNvPr>
          <p:cNvSpPr>
            <a:spLocks noGrp="1"/>
          </p:cNvSpPr>
          <p:nvPr>
            <p:ph type="dgm" sz="quarter" idx="47" hasCustomPrompt="1"/>
          </p:nvPr>
        </p:nvSpPr>
        <p:spPr>
          <a:xfrm>
            <a:off x="3051270" y="4155706"/>
            <a:ext cx="3047940" cy="270179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7" name="SmartArt 占位符 2">
            <a:extLst>
              <a:ext uri="{FF2B5EF4-FFF2-40B4-BE49-F238E27FC236}">
                <a16:creationId xmlns:a16="http://schemas.microsoft.com/office/drawing/2014/main" id="{CE5CD6DB-E7D0-44D7-A651-BB4C456F8ED1}"/>
              </a:ext>
            </a:extLst>
          </p:cNvPr>
          <p:cNvSpPr>
            <a:spLocks noGrp="1"/>
          </p:cNvSpPr>
          <p:nvPr>
            <p:ph type="dgm" sz="quarter" idx="48" hasCustomPrompt="1"/>
          </p:nvPr>
        </p:nvSpPr>
        <p:spPr>
          <a:xfrm>
            <a:off x="6105630" y="4155706"/>
            <a:ext cx="3047940" cy="2701792"/>
          </a:xfrm>
          <a:solidFill>
            <a:schemeClr val="tx2">
              <a:lumMod val="75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8" name="SmartArt 占位符 2">
            <a:extLst>
              <a:ext uri="{FF2B5EF4-FFF2-40B4-BE49-F238E27FC236}">
                <a16:creationId xmlns:a16="http://schemas.microsoft.com/office/drawing/2014/main" id="{82BB5284-1E41-4463-B756-48AFC1A7F80D}"/>
              </a:ext>
            </a:extLst>
          </p:cNvPr>
          <p:cNvSpPr>
            <a:spLocks noGrp="1"/>
          </p:cNvSpPr>
          <p:nvPr>
            <p:ph type="dgm" sz="quarter" idx="49" hasCustomPrompt="1"/>
          </p:nvPr>
        </p:nvSpPr>
        <p:spPr>
          <a:xfrm>
            <a:off x="9159990" y="4155706"/>
            <a:ext cx="3047940" cy="2701792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F2FB8ED0-65F6-4D2F-9635-F613C48EB6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2" name="图片占位符 4">
            <a:extLst>
              <a:ext uri="{FF2B5EF4-FFF2-40B4-BE49-F238E27FC236}">
                <a16:creationId xmlns:a16="http://schemas.microsoft.com/office/drawing/2014/main" id="{FE0F47E9-A33C-4121-B056-B547A8EC8F56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4056865" y="2373268"/>
            <a:ext cx="1036749" cy="8630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42AD72F4-BF6B-450D-9D72-687D374EAF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75293" y="2121457"/>
            <a:ext cx="2455023" cy="460836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7EAB6F32-7612-4F11-8552-CF461453CF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AEC567A9-3DC5-4970-B287-DA9600C02A9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F0AF416C-C291-40DD-82DF-8BABD24F643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75293" y="2706010"/>
            <a:ext cx="2455023" cy="1103026"/>
          </a:xfrm>
        </p:spPr>
        <p:txBody>
          <a:bodyPr>
            <a:noAutofit/>
          </a:bodyPr>
          <a:lstStyle>
            <a:lvl1pPr marL="0" marR="0" indent="0" algn="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39" name="图片占位符 4">
            <a:extLst>
              <a:ext uri="{FF2B5EF4-FFF2-40B4-BE49-F238E27FC236}">
                <a16:creationId xmlns:a16="http://schemas.microsoft.com/office/drawing/2014/main" id="{8AEF2536-3949-4F9F-B7BC-AFDF8A053A9D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1005595" y="5115330"/>
            <a:ext cx="1036749" cy="8630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0" name="图片占位符 4">
            <a:extLst>
              <a:ext uri="{FF2B5EF4-FFF2-40B4-BE49-F238E27FC236}">
                <a16:creationId xmlns:a16="http://schemas.microsoft.com/office/drawing/2014/main" id="{9888C665-4455-4CFC-AD32-71EFE728FC73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7104805" y="5115330"/>
            <a:ext cx="1036749" cy="8630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2" name="图片占位符 4">
            <a:extLst>
              <a:ext uri="{FF2B5EF4-FFF2-40B4-BE49-F238E27FC236}">
                <a16:creationId xmlns:a16="http://schemas.microsoft.com/office/drawing/2014/main" id="{61226AB2-3C92-4DE9-97C3-E3614CC837D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10165585" y="2373268"/>
            <a:ext cx="1036749" cy="863083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" name="等腰三角形 1">
            <a:extLst>
              <a:ext uri="{FF2B5EF4-FFF2-40B4-BE49-F238E27FC236}">
                <a16:creationId xmlns:a16="http://schemas.microsoft.com/office/drawing/2014/main" id="{8BC08B8F-4ABF-4AEF-82D2-CB3CFB8B1F7E}"/>
              </a:ext>
            </a:extLst>
          </p:cNvPr>
          <p:cNvSpPr/>
          <p:nvPr userDrawn="1"/>
        </p:nvSpPr>
        <p:spPr>
          <a:xfrm rot="16200000">
            <a:off x="2829794" y="2720325"/>
            <a:ext cx="248305" cy="16896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43" name="等腰三角形 42">
            <a:extLst>
              <a:ext uri="{FF2B5EF4-FFF2-40B4-BE49-F238E27FC236}">
                <a16:creationId xmlns:a16="http://schemas.microsoft.com/office/drawing/2014/main" id="{74AB1076-455F-4C52-A8FC-3B1D7D19D072}"/>
              </a:ext>
            </a:extLst>
          </p:cNvPr>
          <p:cNvSpPr/>
          <p:nvPr userDrawn="1"/>
        </p:nvSpPr>
        <p:spPr>
          <a:xfrm rot="16200000">
            <a:off x="8931070" y="2745679"/>
            <a:ext cx="248305" cy="16896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44" name="等腰三角形 43">
            <a:extLst>
              <a:ext uri="{FF2B5EF4-FFF2-40B4-BE49-F238E27FC236}">
                <a16:creationId xmlns:a16="http://schemas.microsoft.com/office/drawing/2014/main" id="{F1C8E6F9-6DE4-4D1B-93AE-6E73C57B3F2E}"/>
              </a:ext>
            </a:extLst>
          </p:cNvPr>
          <p:cNvSpPr/>
          <p:nvPr userDrawn="1"/>
        </p:nvSpPr>
        <p:spPr>
          <a:xfrm rot="5400000">
            <a:off x="3018021" y="5422118"/>
            <a:ext cx="248305" cy="16896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45" name="等腰三角形 44">
            <a:extLst>
              <a:ext uri="{FF2B5EF4-FFF2-40B4-BE49-F238E27FC236}">
                <a16:creationId xmlns:a16="http://schemas.microsoft.com/office/drawing/2014/main" id="{E2CF7CA1-574D-442F-884E-5421BE89EAC1}"/>
              </a:ext>
            </a:extLst>
          </p:cNvPr>
          <p:cNvSpPr/>
          <p:nvPr userDrawn="1"/>
        </p:nvSpPr>
        <p:spPr>
          <a:xfrm rot="5400000">
            <a:off x="9153632" y="5422118"/>
            <a:ext cx="248305" cy="16896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F95BDDC4-013F-4A7C-965A-F0E2E6FC4DEC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307462" y="2121457"/>
            <a:ext cx="2455023" cy="460836"/>
          </a:xfrm>
        </p:spPr>
        <p:txBody>
          <a:bodyPr>
            <a:noAutofit/>
          </a:bodyPr>
          <a:lstStyle>
            <a:lvl1pPr marL="0" indent="0" algn="r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47" name="文本占位符 8">
            <a:extLst>
              <a:ext uri="{FF2B5EF4-FFF2-40B4-BE49-F238E27FC236}">
                <a16:creationId xmlns:a16="http://schemas.microsoft.com/office/drawing/2014/main" id="{04CA4768-DF93-4232-A596-AB173FD4F45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307463" y="2706010"/>
            <a:ext cx="2455023" cy="1103026"/>
          </a:xfrm>
        </p:spPr>
        <p:txBody>
          <a:bodyPr>
            <a:noAutofit/>
          </a:bodyPr>
          <a:lstStyle>
            <a:lvl1pPr marL="0" marR="0" indent="0" algn="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9774EE1B-BAF3-409F-9460-0325BD0E0D13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435422" y="4756700"/>
            <a:ext cx="2455023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49" name="文本占位符 8">
            <a:extLst>
              <a:ext uri="{FF2B5EF4-FFF2-40B4-BE49-F238E27FC236}">
                <a16:creationId xmlns:a16="http://schemas.microsoft.com/office/drawing/2014/main" id="{AABDA34D-CD2C-4290-8262-8FDADD379464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3435422" y="5341253"/>
            <a:ext cx="2455023" cy="1103026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BAE29901-A1A5-459B-8559-831F4801D66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557587" y="4756700"/>
            <a:ext cx="2455023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51" name="文本占位符 8">
            <a:extLst>
              <a:ext uri="{FF2B5EF4-FFF2-40B4-BE49-F238E27FC236}">
                <a16:creationId xmlns:a16="http://schemas.microsoft.com/office/drawing/2014/main" id="{A0CB1AC3-26D8-45D6-BB2B-0BCA70A8A31E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9557587" y="5341253"/>
            <a:ext cx="2455023" cy="1103026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</p:spTree>
    <p:extLst>
      <p:ext uri="{BB962C8B-B14F-4D97-AF65-F5344CB8AC3E}">
        <p14:creationId xmlns:p14="http://schemas.microsoft.com/office/powerpoint/2010/main" val="15239489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6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94" name="Rectangle 6">
            <a:extLst>
              <a:ext uri="{FF2B5EF4-FFF2-40B4-BE49-F238E27FC236}">
                <a16:creationId xmlns:a16="http://schemas.microsoft.com/office/drawing/2014/main" id="{49D4DBB5-8881-4740-B7F7-5267A5EC9F5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2262740"/>
            <a:ext cx="4209800" cy="3015574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endParaRPr lang="zh-CN" altLang="en-US" sz="902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100" name="Line 13">
            <a:extLst>
              <a:ext uri="{FF2B5EF4-FFF2-40B4-BE49-F238E27FC236}">
                <a16:creationId xmlns:a16="http://schemas.microsoft.com/office/drawing/2014/main" id="{8BCF25D3-C69E-47A0-8614-658A9FC95B8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818469" y="3071136"/>
            <a:ext cx="2572863" cy="1"/>
          </a:xfrm>
          <a:prstGeom prst="line">
            <a:avLst/>
          </a:prstGeom>
          <a:noFill/>
          <a:ln w="6350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902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47C1FF7-ACD1-470F-82AC-AD0BD077C76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209800" y="2507049"/>
            <a:ext cx="2660831" cy="263830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1" name="图片占位符 2">
            <a:extLst>
              <a:ext uri="{FF2B5EF4-FFF2-40B4-BE49-F238E27FC236}">
                <a16:creationId xmlns:a16="http://schemas.microsoft.com/office/drawing/2014/main" id="{2466491F-D264-4377-B1E1-0FA731335C75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870631" y="2507049"/>
            <a:ext cx="2660831" cy="263830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2" name="图片占位符 2">
            <a:extLst>
              <a:ext uri="{FF2B5EF4-FFF2-40B4-BE49-F238E27FC236}">
                <a16:creationId xmlns:a16="http://schemas.microsoft.com/office/drawing/2014/main" id="{FBBFC764-B765-4D1C-8DE4-96792D97968A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531462" y="2507049"/>
            <a:ext cx="2660831" cy="263830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03" name="文本占位符 8">
            <a:extLst>
              <a:ext uri="{FF2B5EF4-FFF2-40B4-BE49-F238E27FC236}">
                <a16:creationId xmlns:a16="http://schemas.microsoft.com/office/drawing/2014/main" id="{7A103935-C2F8-4966-88D5-0D5C105C7279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225514" y="2507049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05" name="文本占位符 8">
            <a:extLst>
              <a:ext uri="{FF2B5EF4-FFF2-40B4-BE49-F238E27FC236}">
                <a16:creationId xmlns:a16="http://schemas.microsoft.com/office/drawing/2014/main" id="{15254453-44AC-4455-8955-67BD7BF5684E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98882" y="3310126"/>
            <a:ext cx="2412036" cy="1579686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106" name="文本占位符 8">
            <a:extLst>
              <a:ext uri="{FF2B5EF4-FFF2-40B4-BE49-F238E27FC236}">
                <a16:creationId xmlns:a16="http://schemas.microsoft.com/office/drawing/2014/main" id="{63492C99-9D92-4660-B641-0B3FB07531A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334197" y="5278314"/>
            <a:ext cx="7095502" cy="853058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0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</p:spTree>
    <p:extLst>
      <p:ext uri="{BB962C8B-B14F-4D97-AF65-F5344CB8AC3E}">
        <p14:creationId xmlns:p14="http://schemas.microsoft.com/office/powerpoint/2010/main" val="416231254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F2FB8ED0-65F6-4D2F-9635-F613C48EB6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200C8F4B-3DBE-4358-9B80-3B2872D6A1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2" y="1424029"/>
            <a:ext cx="10983552" cy="321446"/>
          </a:xfrm>
        </p:spPr>
        <p:txBody>
          <a:bodyPr>
            <a:normAutofit/>
          </a:bodyPr>
          <a:lstStyle>
            <a:lvl1pPr marL="0" indent="0" algn="ctr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58FF909C-DC3E-4A11-A2AA-7305AD0E304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E90A1139-B823-4CB7-A5C9-E50C258ED4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C54965AE-613A-45A1-AE42-493AF3D1F9A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15180" y="4463699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21" name="文本占位符 8">
            <a:extLst>
              <a:ext uri="{FF2B5EF4-FFF2-40B4-BE49-F238E27FC236}">
                <a16:creationId xmlns:a16="http://schemas.microsoft.com/office/drawing/2014/main" id="{1BDB3DCA-7D09-4EF2-8D76-2E94BFE3FC3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5180" y="4930556"/>
            <a:ext cx="1758772" cy="81796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22" name="图片占位符 3">
            <a:extLst>
              <a:ext uri="{FF2B5EF4-FFF2-40B4-BE49-F238E27FC236}">
                <a16:creationId xmlns:a16="http://schemas.microsoft.com/office/drawing/2014/main" id="{EF97CE04-42F8-459E-9FA2-0B2E21ACFFE0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367223" y="2375647"/>
            <a:ext cx="1838107" cy="182426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3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请替换图片</a:t>
            </a:r>
          </a:p>
        </p:txBody>
      </p: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B7B49673-C39A-4178-8CA6-5C9B0B1DA8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8035" y="4463699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D0821D67-F7AA-4518-868E-7307A7A8387F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98035" y="4930556"/>
            <a:ext cx="1758772" cy="81796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25" name="图片占位符 3">
            <a:extLst>
              <a:ext uri="{FF2B5EF4-FFF2-40B4-BE49-F238E27FC236}">
                <a16:creationId xmlns:a16="http://schemas.microsoft.com/office/drawing/2014/main" id="{FCEBA57A-ED8F-4CA9-8704-D47FD857CDB1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3950077" y="2375646"/>
            <a:ext cx="1838108" cy="1824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3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请替换图片</a:t>
            </a:r>
          </a:p>
        </p:txBody>
      </p:sp>
      <p:sp>
        <p:nvSpPr>
          <p:cNvPr id="26" name="文本占位符 8">
            <a:extLst>
              <a:ext uri="{FF2B5EF4-FFF2-40B4-BE49-F238E27FC236}">
                <a16:creationId xmlns:a16="http://schemas.microsoft.com/office/drawing/2014/main" id="{214DFAD1-C396-40A0-B1E3-B90D8B3D5598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80889" y="4463699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27" name="文本占位符 8">
            <a:extLst>
              <a:ext uri="{FF2B5EF4-FFF2-40B4-BE49-F238E27FC236}">
                <a16:creationId xmlns:a16="http://schemas.microsoft.com/office/drawing/2014/main" id="{F5AE6ED3-A372-4FF8-8EFE-5D721FB7B89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80889" y="4930556"/>
            <a:ext cx="1758772" cy="81796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3A7252AC-5D27-48EA-97E8-E5286BCBA75F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532931" y="2375645"/>
            <a:ext cx="1838109" cy="1824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3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请替换图片</a:t>
            </a:r>
          </a:p>
        </p:txBody>
      </p:sp>
      <p:sp>
        <p:nvSpPr>
          <p:cNvPr id="29" name="文本占位符 8">
            <a:extLst>
              <a:ext uri="{FF2B5EF4-FFF2-40B4-BE49-F238E27FC236}">
                <a16:creationId xmlns:a16="http://schemas.microsoft.com/office/drawing/2014/main" id="{422EE428-99AB-4966-873D-2FC9F825CB9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63744" y="4463699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30" name="文本占位符 8">
            <a:extLst>
              <a:ext uri="{FF2B5EF4-FFF2-40B4-BE49-F238E27FC236}">
                <a16:creationId xmlns:a16="http://schemas.microsoft.com/office/drawing/2014/main" id="{7606D82E-9D75-43EB-BDA2-9128163E0DEE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63744" y="4930556"/>
            <a:ext cx="1758772" cy="81796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31" name="图片占位符 3">
            <a:extLst>
              <a:ext uri="{FF2B5EF4-FFF2-40B4-BE49-F238E27FC236}">
                <a16:creationId xmlns:a16="http://schemas.microsoft.com/office/drawing/2014/main" id="{6FED2208-43E4-41D3-A652-6EF34C05426B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115785" y="2375645"/>
            <a:ext cx="1838109" cy="182426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3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请替换图片</a:t>
            </a:r>
          </a:p>
        </p:txBody>
      </p:sp>
    </p:spTree>
    <p:extLst>
      <p:ext uri="{BB962C8B-B14F-4D97-AF65-F5344CB8AC3E}">
        <p14:creationId xmlns:p14="http://schemas.microsoft.com/office/powerpoint/2010/main" val="77880799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图+文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图片占位符 2">
            <a:extLst>
              <a:ext uri="{FF2B5EF4-FFF2-40B4-BE49-F238E27FC236}">
                <a16:creationId xmlns:a16="http://schemas.microsoft.com/office/drawing/2014/main" id="{99E1AF2F-BCF7-456D-9E95-54BCEDC7C5CE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987194" y="-337067"/>
            <a:ext cx="2476736" cy="360938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0" name="图片占位符 2">
            <a:extLst>
              <a:ext uri="{FF2B5EF4-FFF2-40B4-BE49-F238E27FC236}">
                <a16:creationId xmlns:a16="http://schemas.microsoft.com/office/drawing/2014/main" id="{209A518B-86D9-4A48-8137-1AD2E83D950D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987194" y="3525778"/>
            <a:ext cx="2476736" cy="360938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1" name="图片占位符 2">
            <a:extLst>
              <a:ext uri="{FF2B5EF4-FFF2-40B4-BE49-F238E27FC236}">
                <a16:creationId xmlns:a16="http://schemas.microsoft.com/office/drawing/2014/main" id="{58BB33BE-C25B-4188-AE9C-F994B76197B9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9715264" y="1818035"/>
            <a:ext cx="2476736" cy="360938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2" name="图片占位符 2">
            <a:extLst>
              <a:ext uri="{FF2B5EF4-FFF2-40B4-BE49-F238E27FC236}">
                <a16:creationId xmlns:a16="http://schemas.microsoft.com/office/drawing/2014/main" id="{27BF3C12-E725-4061-9189-FFB6C580D87F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9715264" y="-2016651"/>
            <a:ext cx="2476736" cy="360938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33" name="图片占位符 2">
            <a:extLst>
              <a:ext uri="{FF2B5EF4-FFF2-40B4-BE49-F238E27FC236}">
                <a16:creationId xmlns:a16="http://schemas.microsoft.com/office/drawing/2014/main" id="{83FD3530-12A0-4EA0-8B5C-FBC8BC76A551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9715263" y="5652431"/>
            <a:ext cx="2476736" cy="3609387"/>
          </a:xfrm>
          <a:effectLst>
            <a:outerShdw blurRad="190500" dist="101600" sx="94000" sy="94000" algn="ctr" rotWithShape="0">
              <a:prstClr val="black">
                <a:alpha val="8000"/>
              </a:prstClr>
            </a:outerShdw>
          </a:effectLst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1679585"/>
            <a:ext cx="5773038" cy="525189"/>
          </a:xfrm>
        </p:spPr>
        <p:txBody>
          <a:bodyPr>
            <a:normAutofit/>
          </a:bodyPr>
          <a:lstStyle>
            <a:lvl1pPr marL="0" indent="0" algn="l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7" name="文本占位符 8">
            <a:extLst>
              <a:ext uri="{FF2B5EF4-FFF2-40B4-BE49-F238E27FC236}">
                <a16:creationId xmlns:a16="http://schemas.microsoft.com/office/drawing/2014/main" id="{B4A38565-C55D-47B1-A584-CB8660B75142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8236" y="2907790"/>
            <a:ext cx="5773038" cy="2398093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19" name="文本占位符 7">
            <a:extLst>
              <a:ext uri="{FF2B5EF4-FFF2-40B4-BE49-F238E27FC236}">
                <a16:creationId xmlns:a16="http://schemas.microsoft.com/office/drawing/2014/main" id="{FD0A3EF5-8A45-4D7A-A030-FCC2D58D52D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1" y="2249292"/>
            <a:ext cx="5781063" cy="321446"/>
          </a:xfrm>
        </p:spPr>
        <p:txBody>
          <a:bodyPr>
            <a:normAutofit/>
          </a:bodyPr>
          <a:lstStyle>
            <a:lvl1pPr marL="0" indent="0" algn="l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3" name="SmartArt 占位符 2">
            <a:extLst>
              <a:ext uri="{FF2B5EF4-FFF2-40B4-BE49-F238E27FC236}">
                <a16:creationId xmlns:a16="http://schemas.microsoft.com/office/drawing/2014/main" id="{5930A1CD-CFB1-4B23-81F8-218543EA5981}"/>
              </a:ext>
            </a:extLst>
          </p:cNvPr>
          <p:cNvSpPr>
            <a:spLocks noGrp="1"/>
          </p:cNvSpPr>
          <p:nvPr>
            <p:ph type="dgm" sz="quarter" idx="36" hasCustomPrompt="1"/>
          </p:nvPr>
        </p:nvSpPr>
        <p:spPr>
          <a:xfrm>
            <a:off x="636321" y="5542429"/>
            <a:ext cx="624211" cy="22921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817982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张图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1EADCE1-B1BF-4D19-9399-49E10E68C85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3384462" y="1626653"/>
            <a:ext cx="8192883" cy="2528706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3" name="图片占位符 2">
            <a:extLst>
              <a:ext uri="{FF2B5EF4-FFF2-40B4-BE49-F238E27FC236}">
                <a16:creationId xmlns:a16="http://schemas.microsoft.com/office/drawing/2014/main" id="{66295313-4FBC-41A5-9DA7-4DFC89151046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623146" y="1626653"/>
            <a:ext cx="2656949" cy="180234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14" name="图片占位符 2">
            <a:extLst>
              <a:ext uri="{FF2B5EF4-FFF2-40B4-BE49-F238E27FC236}">
                <a16:creationId xmlns:a16="http://schemas.microsoft.com/office/drawing/2014/main" id="{23D6CFBE-3FA7-42E6-95B4-E40D0291863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30719" y="3533656"/>
            <a:ext cx="2656949" cy="2898427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7" name="图片占位符 2">
            <a:extLst>
              <a:ext uri="{FF2B5EF4-FFF2-40B4-BE49-F238E27FC236}">
                <a16:creationId xmlns:a16="http://schemas.microsoft.com/office/drawing/2014/main" id="{A891DF4A-D9BF-4A08-B872-ED3A5A5453DD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3384463" y="4269039"/>
            <a:ext cx="2656949" cy="21630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8" name="图片占位符 2">
            <a:extLst>
              <a:ext uri="{FF2B5EF4-FFF2-40B4-BE49-F238E27FC236}">
                <a16:creationId xmlns:a16="http://schemas.microsoft.com/office/drawing/2014/main" id="{B4BCF1E5-6E06-4212-A640-291BA1C37539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920396" y="4269039"/>
            <a:ext cx="2656949" cy="2163044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19" name="图片占位符 2">
            <a:extLst>
              <a:ext uri="{FF2B5EF4-FFF2-40B4-BE49-F238E27FC236}">
                <a16:creationId xmlns:a16="http://schemas.microsoft.com/office/drawing/2014/main" id="{846F88FB-F85E-46B6-80E8-73598A0DD1E7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145542" y="4269039"/>
            <a:ext cx="2656949" cy="2163044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747296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2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1115309" y="1569947"/>
            <a:ext cx="4744132" cy="4708995"/>
            <a:chOff x="1203617" y="2662616"/>
            <a:chExt cx="9385722" cy="9392920"/>
          </a:xfrm>
        </p:grpSpPr>
        <p:sp>
          <p:nvSpPr>
            <p:cNvPr id="58" name="矩形 57"/>
            <p:cNvSpPr/>
            <p:nvPr/>
          </p:nvSpPr>
          <p:spPr>
            <a:xfrm>
              <a:off x="1203617" y="5492176"/>
              <a:ext cx="9370621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60" name="矩形 59"/>
            <p:cNvSpPr/>
            <p:nvPr/>
          </p:nvSpPr>
          <p:spPr>
            <a:xfrm>
              <a:off x="1204252" y="2662616"/>
              <a:ext cx="9385087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</p:grpSp>
      <p:sp>
        <p:nvSpPr>
          <p:cNvPr id="63" name="六边形 62"/>
          <p:cNvSpPr/>
          <p:nvPr userDrawn="1"/>
        </p:nvSpPr>
        <p:spPr>
          <a:xfrm rot="5400000">
            <a:off x="3173485" y="1288212"/>
            <a:ext cx="627781" cy="545326"/>
          </a:xfrm>
          <a:prstGeom prst="hexagon">
            <a:avLst>
              <a:gd name="adj" fmla="val 26971"/>
              <a:gd name="vf" fmla="val 11547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23"/>
          </p:nvPr>
        </p:nvSpPr>
        <p:spPr>
          <a:xfrm>
            <a:off x="1541103" y="2008089"/>
            <a:ext cx="3892545" cy="794658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1284448" y="3118389"/>
            <a:ext cx="4405855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00" name="组合 99"/>
          <p:cNvGrpSpPr/>
          <p:nvPr userDrawn="1"/>
        </p:nvGrpSpPr>
        <p:grpSpPr>
          <a:xfrm>
            <a:off x="6399057" y="1569947"/>
            <a:ext cx="4744132" cy="4708995"/>
            <a:chOff x="1203617" y="2662616"/>
            <a:chExt cx="9385722" cy="9392920"/>
          </a:xfrm>
        </p:grpSpPr>
        <p:sp>
          <p:nvSpPr>
            <p:cNvPr id="101" name="矩形 100"/>
            <p:cNvSpPr/>
            <p:nvPr/>
          </p:nvSpPr>
          <p:spPr>
            <a:xfrm>
              <a:off x="1203617" y="5492176"/>
              <a:ext cx="9370621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102" name="矩形 101"/>
            <p:cNvSpPr/>
            <p:nvPr/>
          </p:nvSpPr>
          <p:spPr>
            <a:xfrm>
              <a:off x="1204252" y="2662616"/>
              <a:ext cx="9385087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</p:grpSp>
      <p:sp>
        <p:nvSpPr>
          <p:cNvPr id="104" name="六边形 103"/>
          <p:cNvSpPr/>
          <p:nvPr userDrawn="1"/>
        </p:nvSpPr>
        <p:spPr>
          <a:xfrm rot="5400000">
            <a:off x="8457233" y="1288211"/>
            <a:ext cx="627781" cy="545326"/>
          </a:xfrm>
          <a:prstGeom prst="hexagon">
            <a:avLst>
              <a:gd name="adj" fmla="val 26971"/>
              <a:gd name="vf" fmla="val 115470"/>
            </a:avLst>
          </a:prstGeom>
          <a:solidFill>
            <a:schemeClr val="accent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106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6824851" y="2008089"/>
            <a:ext cx="3892545" cy="794658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7" name="文本占位符 8"/>
          <p:cNvSpPr>
            <a:spLocks noGrp="1"/>
          </p:cNvSpPr>
          <p:nvPr>
            <p:ph type="body" sz="quarter" idx="26"/>
          </p:nvPr>
        </p:nvSpPr>
        <p:spPr>
          <a:xfrm>
            <a:off x="6568196" y="3118389"/>
            <a:ext cx="4405855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08" name="平行四边形 107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6664D057-AAE6-49EA-9088-6BFD46FFE6E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44A8393-C4E2-4A5C-8149-536CA849100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142572984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08">
          <p15:clr>
            <a:srgbClr val="FBAE40"/>
          </p15:clr>
        </p15:guide>
        <p15:guide id="2" pos="7597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类标题+内容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937383" y="1529128"/>
            <a:ext cx="5008352" cy="4835992"/>
            <a:chOff x="1028590" y="2265045"/>
            <a:chExt cx="9908450" cy="9646238"/>
          </a:xfrm>
        </p:grpSpPr>
        <p:sp>
          <p:nvSpPr>
            <p:cNvPr id="58" name="矩形 57"/>
            <p:cNvSpPr/>
            <p:nvPr/>
          </p:nvSpPr>
          <p:spPr>
            <a:xfrm>
              <a:off x="1301639" y="5094606"/>
              <a:ext cx="9405688" cy="6696750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59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902" dirty="0"/>
            </a:p>
          </p:txBody>
        </p:sp>
        <p:sp>
          <p:nvSpPr>
            <p:cNvPr id="60" name="quotation-mark_32371"/>
            <p:cNvSpPr>
              <a:spLocks noChangeAspect="1"/>
            </p:cNvSpPr>
            <p:nvPr/>
          </p:nvSpPr>
          <p:spPr bwMode="auto">
            <a:xfrm rot="10800000">
              <a:off x="10397290" y="11410268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61" name="矩形 60"/>
            <p:cNvSpPr/>
            <p:nvPr/>
          </p:nvSpPr>
          <p:spPr>
            <a:xfrm>
              <a:off x="1301639" y="2265045"/>
              <a:ext cx="9405688" cy="2829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62" name="book-hand-drawn-open-pages_35781"/>
          <p:cNvSpPr>
            <a:spLocks noChangeAspect="1"/>
          </p:cNvSpPr>
          <p:nvPr userDrawn="1"/>
        </p:nvSpPr>
        <p:spPr bwMode="auto">
          <a:xfrm>
            <a:off x="5372731" y="2561890"/>
            <a:ext cx="338991" cy="273901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63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1234279" y="3246479"/>
            <a:ext cx="4326973" cy="2865792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1266847" y="1766979"/>
            <a:ext cx="4326973" cy="921650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0" name="book-hand-drawn-open-pages_35781"/>
          <p:cNvSpPr>
            <a:spLocks noChangeAspect="1"/>
          </p:cNvSpPr>
          <p:nvPr userDrawn="1"/>
        </p:nvSpPr>
        <p:spPr bwMode="auto">
          <a:xfrm>
            <a:off x="7634131" y="2633783"/>
            <a:ext cx="308173" cy="249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78" name="book-hand-drawn-open-pages_35781"/>
          <p:cNvSpPr>
            <a:spLocks noChangeAspect="1"/>
          </p:cNvSpPr>
          <p:nvPr userDrawn="1"/>
        </p:nvSpPr>
        <p:spPr bwMode="auto">
          <a:xfrm>
            <a:off x="11299421" y="2210625"/>
            <a:ext cx="308173" cy="249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grpSp>
        <p:nvGrpSpPr>
          <p:cNvPr id="81" name="组合 80"/>
          <p:cNvGrpSpPr/>
          <p:nvPr userDrawn="1"/>
        </p:nvGrpSpPr>
        <p:grpSpPr>
          <a:xfrm>
            <a:off x="6267367" y="1529128"/>
            <a:ext cx="5008352" cy="4835992"/>
            <a:chOff x="1028590" y="2265045"/>
            <a:chExt cx="9908450" cy="9646238"/>
          </a:xfrm>
        </p:grpSpPr>
        <p:sp>
          <p:nvSpPr>
            <p:cNvPr id="82" name="矩形 81"/>
            <p:cNvSpPr/>
            <p:nvPr/>
          </p:nvSpPr>
          <p:spPr>
            <a:xfrm>
              <a:off x="1301639" y="5094606"/>
              <a:ext cx="9405688" cy="6696750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83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902" dirty="0"/>
            </a:p>
          </p:txBody>
        </p:sp>
        <p:sp>
          <p:nvSpPr>
            <p:cNvPr id="84" name="quotation-mark_32371"/>
            <p:cNvSpPr>
              <a:spLocks noChangeAspect="1"/>
            </p:cNvSpPr>
            <p:nvPr/>
          </p:nvSpPr>
          <p:spPr bwMode="auto">
            <a:xfrm rot="10800000">
              <a:off x="10397290" y="11410268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85" name="矩形 84"/>
            <p:cNvSpPr/>
            <p:nvPr/>
          </p:nvSpPr>
          <p:spPr>
            <a:xfrm>
              <a:off x="1301639" y="2265045"/>
              <a:ext cx="9405688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86" name="book-hand-drawn-open-pages_35781"/>
          <p:cNvSpPr>
            <a:spLocks noChangeAspect="1"/>
          </p:cNvSpPr>
          <p:nvPr userDrawn="1"/>
        </p:nvSpPr>
        <p:spPr bwMode="auto">
          <a:xfrm>
            <a:off x="10702715" y="2561890"/>
            <a:ext cx="338991" cy="273901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87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6564263" y="3246479"/>
            <a:ext cx="4326973" cy="2865792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8" name="文本占位符 8"/>
          <p:cNvSpPr>
            <a:spLocks noGrp="1"/>
          </p:cNvSpPr>
          <p:nvPr>
            <p:ph type="body" sz="quarter" idx="19"/>
          </p:nvPr>
        </p:nvSpPr>
        <p:spPr>
          <a:xfrm>
            <a:off x="6596830" y="1766979"/>
            <a:ext cx="4326973" cy="921650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9" name="平行四边形 88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7ED45BE0-6E4B-4BD6-8E65-742E977E054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25" name="标题 1">
            <a:extLst>
              <a:ext uri="{FF2B5EF4-FFF2-40B4-BE49-F238E27FC236}">
                <a16:creationId xmlns:a16="http://schemas.microsoft.com/office/drawing/2014/main" id="{8FAAA434-4717-452D-B089-EB754FFD266C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6" name="文本占位符 6">
            <a:extLst>
              <a:ext uri="{FF2B5EF4-FFF2-40B4-BE49-F238E27FC236}">
                <a16:creationId xmlns:a16="http://schemas.microsoft.com/office/drawing/2014/main" id="{7F16DD7D-80CF-432B-82E3-646B6CA214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122805161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F2FB8ED0-65F6-4D2F-9635-F613C48EB6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8" name="文本占位符 8">
            <a:extLst>
              <a:ext uri="{FF2B5EF4-FFF2-40B4-BE49-F238E27FC236}">
                <a16:creationId xmlns:a16="http://schemas.microsoft.com/office/drawing/2014/main" id="{1962A2AF-817F-43A7-B95C-A936490592B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9223" y="2193722"/>
            <a:ext cx="3320734" cy="3875913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</a:t>
            </a:r>
          </a:p>
        </p:txBody>
      </p:sp>
      <p:sp>
        <p:nvSpPr>
          <p:cNvPr id="19" name="文本占位符 8">
            <a:extLst>
              <a:ext uri="{FF2B5EF4-FFF2-40B4-BE49-F238E27FC236}">
                <a16:creationId xmlns:a16="http://schemas.microsoft.com/office/drawing/2014/main" id="{EABD27D7-FBA4-4071-A6AD-DA9F8D3BD139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072780" y="2193722"/>
            <a:ext cx="3320734" cy="3875913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</a:t>
            </a:r>
          </a:p>
        </p:txBody>
      </p:sp>
      <p:sp>
        <p:nvSpPr>
          <p:cNvPr id="20" name="文本占位符 8">
            <a:extLst>
              <a:ext uri="{FF2B5EF4-FFF2-40B4-BE49-F238E27FC236}">
                <a16:creationId xmlns:a16="http://schemas.microsoft.com/office/drawing/2014/main" id="{8F63E3BD-2821-4FDC-B6DC-DA684F9D4C4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4500629" y="2193722"/>
            <a:ext cx="3320734" cy="3875913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</a:t>
            </a:r>
          </a:p>
        </p:txBody>
      </p:sp>
      <p:sp>
        <p:nvSpPr>
          <p:cNvPr id="21" name="文本占位符 7">
            <a:extLst>
              <a:ext uri="{FF2B5EF4-FFF2-40B4-BE49-F238E27FC236}">
                <a16:creationId xmlns:a16="http://schemas.microsoft.com/office/drawing/2014/main" id="{238CD341-9A75-4485-B4F5-9C877FE1ACC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2" y="1424029"/>
            <a:ext cx="10983552" cy="321446"/>
          </a:xfrm>
        </p:spPr>
        <p:txBody>
          <a:bodyPr>
            <a:normAutofit/>
          </a:bodyPr>
          <a:lstStyle>
            <a:lvl1pPr marL="0" indent="0" algn="ctr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841CA395-0DC5-4F6F-94E6-200454CBF1E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3" name="文本占位符 6">
            <a:extLst>
              <a:ext uri="{FF2B5EF4-FFF2-40B4-BE49-F238E27FC236}">
                <a16:creationId xmlns:a16="http://schemas.microsoft.com/office/drawing/2014/main" id="{ADA3E1BD-3F85-41EF-9ADD-B604236083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20541209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平行四边形 19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1837704" y="1896928"/>
            <a:ext cx="2471147" cy="15909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4" name="SmartArt 占位符 3"/>
          <p:cNvSpPr>
            <a:spLocks noGrp="1"/>
          </p:cNvSpPr>
          <p:nvPr>
            <p:ph type="pic" sz="quarter" idx="15"/>
          </p:nvPr>
        </p:nvSpPr>
        <p:spPr>
          <a:xfrm>
            <a:off x="1837704" y="3493544"/>
            <a:ext cx="2474745" cy="267372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2058258" y="3663697"/>
            <a:ext cx="2030038" cy="394312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11" name="文本占位符 8"/>
          <p:cNvSpPr>
            <a:spLocks noGrp="1"/>
          </p:cNvSpPr>
          <p:nvPr>
            <p:ph type="body" sz="quarter" idx="16" hasCustomPrompt="1"/>
          </p:nvPr>
        </p:nvSpPr>
        <p:spPr>
          <a:xfrm>
            <a:off x="2058258" y="4268915"/>
            <a:ext cx="2030038" cy="1639147"/>
          </a:xfrm>
        </p:spPr>
        <p:txBody>
          <a:bodyPr>
            <a:normAutofit/>
          </a:bodyPr>
          <a:lstStyle>
            <a:lvl1pPr marL="0" indent="0" algn="ctr">
              <a:buNone/>
              <a:defRPr sz="10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单击此处编辑母版文字</a:t>
            </a:r>
          </a:p>
        </p:txBody>
      </p:sp>
      <p:sp>
        <p:nvSpPr>
          <p:cNvPr id="12" name="图片占位符 6"/>
          <p:cNvSpPr>
            <a:spLocks noGrp="1"/>
          </p:cNvSpPr>
          <p:nvPr>
            <p:ph type="pic" sz="quarter" idx="17"/>
          </p:nvPr>
        </p:nvSpPr>
        <p:spPr>
          <a:xfrm>
            <a:off x="4762454" y="1710386"/>
            <a:ext cx="2471147" cy="15909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3" name="SmartArt 占位符 3"/>
          <p:cNvSpPr>
            <a:spLocks noGrp="1"/>
          </p:cNvSpPr>
          <p:nvPr>
            <p:ph type="pic" sz="quarter" idx="18"/>
          </p:nvPr>
        </p:nvSpPr>
        <p:spPr>
          <a:xfrm>
            <a:off x="4762454" y="3307001"/>
            <a:ext cx="2474745" cy="267372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/>
          </a:p>
        </p:txBody>
      </p:sp>
      <p:sp>
        <p:nvSpPr>
          <p:cNvPr id="14" name="文本占位符 8"/>
          <p:cNvSpPr>
            <a:spLocks noGrp="1"/>
          </p:cNvSpPr>
          <p:nvPr>
            <p:ph type="body" sz="quarter" idx="19" hasCustomPrompt="1"/>
          </p:nvPr>
        </p:nvSpPr>
        <p:spPr>
          <a:xfrm>
            <a:off x="4983009" y="3477154"/>
            <a:ext cx="2030038" cy="394312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15" name="文本占位符 8"/>
          <p:cNvSpPr>
            <a:spLocks noGrp="1"/>
          </p:cNvSpPr>
          <p:nvPr>
            <p:ph type="body" sz="quarter" idx="20" hasCustomPrompt="1"/>
          </p:nvPr>
        </p:nvSpPr>
        <p:spPr>
          <a:xfrm>
            <a:off x="4983009" y="4082372"/>
            <a:ext cx="2030038" cy="1639147"/>
          </a:xfrm>
        </p:spPr>
        <p:txBody>
          <a:bodyPr>
            <a:normAutofit/>
          </a:bodyPr>
          <a:lstStyle>
            <a:lvl1pPr marL="0" indent="0" algn="ctr">
              <a:buNone/>
              <a:defRPr sz="10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单击此处编辑母版文字</a:t>
            </a:r>
          </a:p>
        </p:txBody>
      </p:sp>
      <p:sp>
        <p:nvSpPr>
          <p:cNvPr id="16" name="图片占位符 6"/>
          <p:cNvSpPr>
            <a:spLocks noGrp="1"/>
          </p:cNvSpPr>
          <p:nvPr>
            <p:ph type="pic" sz="quarter" idx="21"/>
          </p:nvPr>
        </p:nvSpPr>
        <p:spPr>
          <a:xfrm>
            <a:off x="7692414" y="1911716"/>
            <a:ext cx="2471147" cy="1590916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7" name="SmartArt 占位符 3"/>
          <p:cNvSpPr>
            <a:spLocks noGrp="1"/>
          </p:cNvSpPr>
          <p:nvPr>
            <p:ph type="pic" sz="quarter" idx="22"/>
          </p:nvPr>
        </p:nvSpPr>
        <p:spPr>
          <a:xfrm>
            <a:off x="7692414" y="3508331"/>
            <a:ext cx="2474745" cy="2673722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/>
          </a:p>
        </p:txBody>
      </p:sp>
      <p:sp>
        <p:nvSpPr>
          <p:cNvPr id="18" name="文本占位符 8"/>
          <p:cNvSpPr>
            <a:spLocks noGrp="1"/>
          </p:cNvSpPr>
          <p:nvPr>
            <p:ph type="body" sz="quarter" idx="23" hasCustomPrompt="1"/>
          </p:nvPr>
        </p:nvSpPr>
        <p:spPr>
          <a:xfrm>
            <a:off x="7912968" y="3678484"/>
            <a:ext cx="2030038" cy="394312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19" name="文本占位符 8"/>
          <p:cNvSpPr>
            <a:spLocks noGrp="1"/>
          </p:cNvSpPr>
          <p:nvPr>
            <p:ph type="body" sz="quarter" idx="24" hasCustomPrompt="1"/>
          </p:nvPr>
        </p:nvSpPr>
        <p:spPr>
          <a:xfrm>
            <a:off x="7912968" y="4283702"/>
            <a:ext cx="2030038" cy="1639147"/>
          </a:xfrm>
        </p:spPr>
        <p:txBody>
          <a:bodyPr>
            <a:normAutofit/>
          </a:bodyPr>
          <a:lstStyle>
            <a:lvl1pPr marL="0" indent="0" algn="ctr">
              <a:buNone/>
              <a:defRPr sz="10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单击此处编辑母版文字</a:t>
            </a:r>
          </a:p>
        </p:txBody>
      </p:sp>
      <p:sp>
        <p:nvSpPr>
          <p:cNvPr id="22" name="文本占位符 2">
            <a:extLst>
              <a:ext uri="{FF2B5EF4-FFF2-40B4-BE49-F238E27FC236}">
                <a16:creationId xmlns:a16="http://schemas.microsoft.com/office/drawing/2014/main" id="{385BE405-ECCC-405E-BB64-8E03B16BAA8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23FA6C4B-0D17-420A-8C42-10B432DBEB9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4" name="文本占位符 6">
            <a:extLst>
              <a:ext uri="{FF2B5EF4-FFF2-40B4-BE49-F238E27FC236}">
                <a16:creationId xmlns:a16="http://schemas.microsoft.com/office/drawing/2014/main" id="{F2B73E15-65D1-4A85-A351-C3868719AFE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95377363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类标题+内容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7" name="组合 56"/>
          <p:cNvGrpSpPr/>
          <p:nvPr userDrawn="1"/>
        </p:nvGrpSpPr>
        <p:grpSpPr>
          <a:xfrm>
            <a:off x="669010" y="1493862"/>
            <a:ext cx="3541102" cy="4977044"/>
            <a:chOff x="1028590" y="2265045"/>
            <a:chExt cx="7005664" cy="9927590"/>
          </a:xfrm>
        </p:grpSpPr>
        <p:sp>
          <p:nvSpPr>
            <p:cNvPr id="58" name="矩形 57"/>
            <p:cNvSpPr/>
            <p:nvPr/>
          </p:nvSpPr>
          <p:spPr>
            <a:xfrm>
              <a:off x="1301639" y="5094605"/>
              <a:ext cx="6426515" cy="7019925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59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902" dirty="0"/>
            </a:p>
          </p:txBody>
        </p:sp>
        <p:sp>
          <p:nvSpPr>
            <p:cNvPr id="60" name="quotation-mark_32371"/>
            <p:cNvSpPr>
              <a:spLocks noChangeAspect="1"/>
            </p:cNvSpPr>
            <p:nvPr/>
          </p:nvSpPr>
          <p:spPr bwMode="auto">
            <a:xfrm rot="10800000">
              <a:off x="7494504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61" name="矩形 60"/>
            <p:cNvSpPr/>
            <p:nvPr/>
          </p:nvSpPr>
          <p:spPr>
            <a:xfrm>
              <a:off x="1301639" y="2265045"/>
              <a:ext cx="6426515" cy="2829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62" name="book-hand-drawn-open-pages_35781"/>
          <p:cNvSpPr>
            <a:spLocks noChangeAspect="1"/>
          </p:cNvSpPr>
          <p:nvPr userDrawn="1"/>
        </p:nvSpPr>
        <p:spPr bwMode="auto">
          <a:xfrm>
            <a:off x="3680621" y="2598517"/>
            <a:ext cx="308173" cy="249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63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965906" y="3211213"/>
            <a:ext cx="2850931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4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998474" y="1731714"/>
            <a:ext cx="2850931" cy="921650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65" name="组合 64"/>
          <p:cNvGrpSpPr/>
          <p:nvPr userDrawn="1"/>
        </p:nvGrpSpPr>
        <p:grpSpPr>
          <a:xfrm>
            <a:off x="4354146" y="1493862"/>
            <a:ext cx="3541102" cy="4977044"/>
            <a:chOff x="1028590" y="2265045"/>
            <a:chExt cx="7005664" cy="9927590"/>
          </a:xfrm>
        </p:grpSpPr>
        <p:sp>
          <p:nvSpPr>
            <p:cNvPr id="66" name="矩形 65"/>
            <p:cNvSpPr/>
            <p:nvPr/>
          </p:nvSpPr>
          <p:spPr>
            <a:xfrm>
              <a:off x="1301639" y="5094605"/>
              <a:ext cx="6426515" cy="7019925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67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902" dirty="0"/>
            </a:p>
          </p:txBody>
        </p:sp>
        <p:sp>
          <p:nvSpPr>
            <p:cNvPr id="68" name="quotation-mark_32371"/>
            <p:cNvSpPr>
              <a:spLocks noChangeAspect="1"/>
            </p:cNvSpPr>
            <p:nvPr/>
          </p:nvSpPr>
          <p:spPr bwMode="auto">
            <a:xfrm rot="10800000">
              <a:off x="7494504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69" name="矩形 68"/>
            <p:cNvSpPr/>
            <p:nvPr/>
          </p:nvSpPr>
          <p:spPr>
            <a:xfrm>
              <a:off x="1301639" y="2265045"/>
              <a:ext cx="6426515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0" name="book-hand-drawn-open-pages_35781"/>
          <p:cNvSpPr>
            <a:spLocks noChangeAspect="1"/>
          </p:cNvSpPr>
          <p:nvPr userDrawn="1"/>
        </p:nvSpPr>
        <p:spPr bwMode="auto">
          <a:xfrm>
            <a:off x="7365758" y="2598517"/>
            <a:ext cx="308173" cy="249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71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4651043" y="3211213"/>
            <a:ext cx="2850931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2" name="文本占位符 8"/>
          <p:cNvSpPr>
            <a:spLocks noGrp="1"/>
          </p:cNvSpPr>
          <p:nvPr>
            <p:ph type="body" sz="quarter" idx="19"/>
          </p:nvPr>
        </p:nvSpPr>
        <p:spPr>
          <a:xfrm>
            <a:off x="4683610" y="1731714"/>
            <a:ext cx="2850931" cy="921650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73" name="组合 72"/>
          <p:cNvGrpSpPr/>
          <p:nvPr userDrawn="1"/>
        </p:nvGrpSpPr>
        <p:grpSpPr>
          <a:xfrm>
            <a:off x="8019437" y="1470354"/>
            <a:ext cx="3541102" cy="4977044"/>
            <a:chOff x="1028590" y="2265045"/>
            <a:chExt cx="7005664" cy="9927590"/>
          </a:xfrm>
        </p:grpSpPr>
        <p:sp>
          <p:nvSpPr>
            <p:cNvPr id="74" name="矩形 73"/>
            <p:cNvSpPr/>
            <p:nvPr/>
          </p:nvSpPr>
          <p:spPr>
            <a:xfrm>
              <a:off x="1301639" y="5094605"/>
              <a:ext cx="6426515" cy="7019925"/>
            </a:xfrm>
            <a:prstGeom prst="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75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902" dirty="0"/>
            </a:p>
          </p:txBody>
        </p:sp>
        <p:sp>
          <p:nvSpPr>
            <p:cNvPr id="76" name="quotation-mark_32371"/>
            <p:cNvSpPr>
              <a:spLocks noChangeAspect="1"/>
            </p:cNvSpPr>
            <p:nvPr/>
          </p:nvSpPr>
          <p:spPr bwMode="auto">
            <a:xfrm rot="10800000">
              <a:off x="7494504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77" name="矩形 76"/>
            <p:cNvSpPr/>
            <p:nvPr/>
          </p:nvSpPr>
          <p:spPr>
            <a:xfrm>
              <a:off x="1301639" y="2265045"/>
              <a:ext cx="6426515" cy="2829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78" name="book-hand-drawn-open-pages_35781"/>
          <p:cNvSpPr>
            <a:spLocks noChangeAspect="1"/>
          </p:cNvSpPr>
          <p:nvPr userDrawn="1"/>
        </p:nvSpPr>
        <p:spPr bwMode="auto">
          <a:xfrm>
            <a:off x="11031048" y="2598518"/>
            <a:ext cx="308173" cy="249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79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8316333" y="3211214"/>
            <a:ext cx="2850931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0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8348900" y="1731714"/>
            <a:ext cx="2850931" cy="921650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9" name="平行四边形 28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13C992CE-8B21-4A32-B6F6-CA9E5A80845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1EB66C7D-6052-43A4-8CBC-32D9D4A005AA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2" name="文本占位符 6">
            <a:extLst>
              <a:ext uri="{FF2B5EF4-FFF2-40B4-BE49-F238E27FC236}">
                <a16:creationId xmlns:a16="http://schemas.microsoft.com/office/drawing/2014/main" id="{DE8489E4-8B39-4F3A-A361-F6526DB6F86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878399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E088A3-72B9-448B-8D78-8DED15FA4C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09754-3BA7-44C9-869E-7E1AEC5DB3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70B9178-F6F5-4844-B374-9D7BEA9352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75B3616-A0A4-449C-A146-ACAEA34F4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484E154-1E56-4E7D-BA71-B17BC528B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6FA5E8A-9445-4511-AAEB-8D0FD6E599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14369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10" name="组合 9"/>
          <p:cNvGrpSpPr/>
          <p:nvPr userDrawn="1"/>
        </p:nvGrpSpPr>
        <p:grpSpPr>
          <a:xfrm>
            <a:off x="757481" y="1711001"/>
            <a:ext cx="3331977" cy="4708995"/>
            <a:chOff x="1203618" y="2662616"/>
            <a:chExt cx="6591935" cy="9392920"/>
          </a:xfrm>
        </p:grpSpPr>
        <p:sp>
          <p:nvSpPr>
            <p:cNvPr id="58" name="矩形 57"/>
            <p:cNvSpPr/>
            <p:nvPr/>
          </p:nvSpPr>
          <p:spPr>
            <a:xfrm>
              <a:off x="1203618" y="5492176"/>
              <a:ext cx="6581140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60" name="矩形 59"/>
            <p:cNvSpPr/>
            <p:nvPr/>
          </p:nvSpPr>
          <p:spPr>
            <a:xfrm>
              <a:off x="1204253" y="2662616"/>
              <a:ext cx="6591300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</p:grpSp>
      <p:grpSp>
        <p:nvGrpSpPr>
          <p:cNvPr id="8" name="组合 7"/>
          <p:cNvGrpSpPr/>
          <p:nvPr userDrawn="1"/>
        </p:nvGrpSpPr>
        <p:grpSpPr>
          <a:xfrm>
            <a:off x="2150966" y="1388038"/>
            <a:ext cx="545326" cy="627781"/>
            <a:chOff x="3960470" y="2018409"/>
            <a:chExt cx="1078865" cy="1252220"/>
          </a:xfrm>
        </p:grpSpPr>
        <p:sp>
          <p:nvSpPr>
            <p:cNvPr id="63" name="六边形 62"/>
            <p:cNvSpPr/>
            <p:nvPr userDrawn="1"/>
          </p:nvSpPr>
          <p:spPr>
            <a:xfrm rot="5400000">
              <a:off x="3873793" y="2105086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64" name="book-hand-drawn-open-pages_35781"/>
            <p:cNvSpPr>
              <a:spLocks noChangeAspect="1"/>
            </p:cNvSpPr>
            <p:nvPr/>
          </p:nvSpPr>
          <p:spPr bwMode="auto">
            <a:xfrm>
              <a:off x="4204628" y="2403536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文本占位符 8"/>
          <p:cNvSpPr>
            <a:spLocks noGrp="1"/>
          </p:cNvSpPr>
          <p:nvPr>
            <p:ph type="body" sz="quarter" idx="23"/>
          </p:nvPr>
        </p:nvSpPr>
        <p:spPr>
          <a:xfrm>
            <a:off x="1081773" y="2149143"/>
            <a:ext cx="2683713" cy="794658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901934" y="3259443"/>
            <a:ext cx="303761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84" name="组合 83"/>
          <p:cNvGrpSpPr/>
          <p:nvPr userDrawn="1"/>
        </p:nvGrpSpPr>
        <p:grpSpPr>
          <a:xfrm>
            <a:off x="4413430" y="1713463"/>
            <a:ext cx="3331977" cy="4708995"/>
            <a:chOff x="1203618" y="2662616"/>
            <a:chExt cx="6591935" cy="9392920"/>
          </a:xfrm>
        </p:grpSpPr>
        <p:sp>
          <p:nvSpPr>
            <p:cNvPr id="85" name="矩形 84"/>
            <p:cNvSpPr/>
            <p:nvPr/>
          </p:nvSpPr>
          <p:spPr>
            <a:xfrm>
              <a:off x="1203618" y="5492176"/>
              <a:ext cx="6581140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86" name="矩形 85"/>
            <p:cNvSpPr/>
            <p:nvPr/>
          </p:nvSpPr>
          <p:spPr>
            <a:xfrm>
              <a:off x="1204253" y="2662616"/>
              <a:ext cx="6591300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</p:grpSp>
      <p:grpSp>
        <p:nvGrpSpPr>
          <p:cNvPr id="87" name="组合 86"/>
          <p:cNvGrpSpPr/>
          <p:nvPr userDrawn="1"/>
        </p:nvGrpSpPr>
        <p:grpSpPr>
          <a:xfrm>
            <a:off x="5806915" y="1390500"/>
            <a:ext cx="545326" cy="627781"/>
            <a:chOff x="3960470" y="2018409"/>
            <a:chExt cx="1078865" cy="1252220"/>
          </a:xfrm>
        </p:grpSpPr>
        <p:sp>
          <p:nvSpPr>
            <p:cNvPr id="88" name="六边形 87"/>
            <p:cNvSpPr/>
            <p:nvPr userDrawn="1"/>
          </p:nvSpPr>
          <p:spPr>
            <a:xfrm rot="5400000">
              <a:off x="3873793" y="2105086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89" name="book-hand-drawn-open-pages_35781"/>
            <p:cNvSpPr>
              <a:spLocks noChangeAspect="1"/>
            </p:cNvSpPr>
            <p:nvPr/>
          </p:nvSpPr>
          <p:spPr bwMode="auto">
            <a:xfrm>
              <a:off x="4204628" y="2403536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90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4737722" y="2151605"/>
            <a:ext cx="2683713" cy="794658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1" name="文本占位符 8"/>
          <p:cNvSpPr>
            <a:spLocks noGrp="1"/>
          </p:cNvSpPr>
          <p:nvPr>
            <p:ph type="body" sz="quarter" idx="26"/>
          </p:nvPr>
        </p:nvSpPr>
        <p:spPr>
          <a:xfrm>
            <a:off x="4557883" y="3261905"/>
            <a:ext cx="303761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92" name="组合 91"/>
          <p:cNvGrpSpPr/>
          <p:nvPr userDrawn="1"/>
        </p:nvGrpSpPr>
        <p:grpSpPr>
          <a:xfrm>
            <a:off x="8076443" y="1711001"/>
            <a:ext cx="3331977" cy="4708995"/>
            <a:chOff x="1203618" y="2662616"/>
            <a:chExt cx="6591935" cy="9392920"/>
          </a:xfrm>
        </p:grpSpPr>
        <p:sp>
          <p:nvSpPr>
            <p:cNvPr id="93" name="矩形 92"/>
            <p:cNvSpPr/>
            <p:nvPr/>
          </p:nvSpPr>
          <p:spPr>
            <a:xfrm>
              <a:off x="1203618" y="5492176"/>
              <a:ext cx="6581140" cy="6563360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94" name="矩形 93"/>
            <p:cNvSpPr/>
            <p:nvPr/>
          </p:nvSpPr>
          <p:spPr>
            <a:xfrm>
              <a:off x="1204253" y="2662616"/>
              <a:ext cx="6591300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</p:grpSp>
      <p:grpSp>
        <p:nvGrpSpPr>
          <p:cNvPr id="95" name="组合 94"/>
          <p:cNvGrpSpPr/>
          <p:nvPr userDrawn="1"/>
        </p:nvGrpSpPr>
        <p:grpSpPr>
          <a:xfrm>
            <a:off x="9469929" y="1388038"/>
            <a:ext cx="545326" cy="627781"/>
            <a:chOff x="3960470" y="2018409"/>
            <a:chExt cx="1078865" cy="1252220"/>
          </a:xfrm>
        </p:grpSpPr>
        <p:sp>
          <p:nvSpPr>
            <p:cNvPr id="96" name="六边形 95"/>
            <p:cNvSpPr/>
            <p:nvPr userDrawn="1"/>
          </p:nvSpPr>
          <p:spPr>
            <a:xfrm rot="5400000">
              <a:off x="3873793" y="2105086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97" name="book-hand-drawn-open-pages_35781"/>
            <p:cNvSpPr>
              <a:spLocks noChangeAspect="1"/>
            </p:cNvSpPr>
            <p:nvPr/>
          </p:nvSpPr>
          <p:spPr bwMode="auto">
            <a:xfrm>
              <a:off x="4204628" y="2403536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98" name="文本占位符 8"/>
          <p:cNvSpPr>
            <a:spLocks noGrp="1"/>
          </p:cNvSpPr>
          <p:nvPr>
            <p:ph type="body" sz="quarter" idx="27"/>
          </p:nvPr>
        </p:nvSpPr>
        <p:spPr>
          <a:xfrm>
            <a:off x="8400736" y="2149143"/>
            <a:ext cx="2683713" cy="794658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99" name="文本占位符 8"/>
          <p:cNvSpPr>
            <a:spLocks noGrp="1"/>
          </p:cNvSpPr>
          <p:nvPr>
            <p:ph type="body" sz="quarter" idx="28"/>
          </p:nvPr>
        </p:nvSpPr>
        <p:spPr>
          <a:xfrm>
            <a:off x="8220896" y="3259443"/>
            <a:ext cx="303761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9" name="平行四边形 28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0" name="文本占位符 2">
            <a:extLst>
              <a:ext uri="{FF2B5EF4-FFF2-40B4-BE49-F238E27FC236}">
                <a16:creationId xmlns:a16="http://schemas.microsoft.com/office/drawing/2014/main" id="{48580C09-78A9-4A49-9B7E-D0EA024A2C3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8BC418D1-9E28-4587-95BB-688BD25AD1D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2" name="文本占位符 6">
            <a:extLst>
              <a:ext uri="{FF2B5EF4-FFF2-40B4-BE49-F238E27FC236}">
                <a16:creationId xmlns:a16="http://schemas.microsoft.com/office/drawing/2014/main" id="{D2525282-DA2A-4635-A7A4-1BA71F62B51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38237837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F2FB8ED0-65F6-4D2F-9635-F613C48EB6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2" name="文本占位符 8">
            <a:extLst>
              <a:ext uri="{FF2B5EF4-FFF2-40B4-BE49-F238E27FC236}">
                <a16:creationId xmlns:a16="http://schemas.microsoft.com/office/drawing/2014/main" id="{61321540-2EFB-4049-8D6D-3A5F424CE0E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09223" y="2475131"/>
            <a:ext cx="2411931" cy="3340910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15" name="文本占位符 8">
            <a:extLst>
              <a:ext uri="{FF2B5EF4-FFF2-40B4-BE49-F238E27FC236}">
                <a16:creationId xmlns:a16="http://schemas.microsoft.com/office/drawing/2014/main" id="{6D9DC800-4C86-4B0D-AA29-49227938462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3609211" y="2475131"/>
            <a:ext cx="2411931" cy="3340910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16" name="文本占位符 8">
            <a:extLst>
              <a:ext uri="{FF2B5EF4-FFF2-40B4-BE49-F238E27FC236}">
                <a16:creationId xmlns:a16="http://schemas.microsoft.com/office/drawing/2014/main" id="{2E655055-2D6E-4983-813F-42681846FAE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289942" y="2475131"/>
            <a:ext cx="2411931" cy="3340910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17" name="文本占位符 8">
            <a:extLst>
              <a:ext uri="{FF2B5EF4-FFF2-40B4-BE49-F238E27FC236}">
                <a16:creationId xmlns:a16="http://schemas.microsoft.com/office/drawing/2014/main" id="{1775EF6E-89B6-4941-ADA2-911930A178E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78698" y="2475131"/>
            <a:ext cx="2411931" cy="3340910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tx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200C8F4B-3DBE-4358-9B80-3B2872D6A1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2" y="1424029"/>
            <a:ext cx="10983552" cy="321446"/>
          </a:xfrm>
        </p:spPr>
        <p:txBody>
          <a:bodyPr>
            <a:normAutofit/>
          </a:bodyPr>
          <a:lstStyle>
            <a:lvl1pPr marL="0" indent="0" algn="ctr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19" name="标题 1">
            <a:extLst>
              <a:ext uri="{FF2B5EF4-FFF2-40B4-BE49-F238E27FC236}">
                <a16:creationId xmlns:a16="http://schemas.microsoft.com/office/drawing/2014/main" id="{58FF909C-DC3E-4A11-A2AA-7305AD0E3044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0" name="文本占位符 6">
            <a:extLst>
              <a:ext uri="{FF2B5EF4-FFF2-40B4-BE49-F238E27FC236}">
                <a16:creationId xmlns:a16="http://schemas.microsoft.com/office/drawing/2014/main" id="{E90A1139-B823-4CB7-A5C9-E50C258ED4A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353417655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6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56" name="文本占位符 8">
            <a:extLst>
              <a:ext uri="{FF2B5EF4-FFF2-40B4-BE49-F238E27FC236}">
                <a16:creationId xmlns:a16="http://schemas.microsoft.com/office/drawing/2014/main" id="{CEA947D7-70D1-45A6-9F78-D0241037E7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415180" y="4463699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58" name="文本占位符 8">
            <a:extLst>
              <a:ext uri="{FF2B5EF4-FFF2-40B4-BE49-F238E27FC236}">
                <a16:creationId xmlns:a16="http://schemas.microsoft.com/office/drawing/2014/main" id="{850ABEFB-57BC-4F4F-AFAF-F99CDBD07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15180" y="4930556"/>
            <a:ext cx="1758772" cy="81796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60" name="文本占位符 8">
            <a:extLst>
              <a:ext uri="{FF2B5EF4-FFF2-40B4-BE49-F238E27FC236}">
                <a16:creationId xmlns:a16="http://schemas.microsoft.com/office/drawing/2014/main" id="{55B86849-624D-4233-A128-40F5F9205CB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 rot="5400000">
            <a:off x="1233190" y="2373033"/>
            <a:ext cx="2106172" cy="1838107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63" name="图片占位符 3">
            <a:extLst>
              <a:ext uri="{FF2B5EF4-FFF2-40B4-BE49-F238E27FC236}">
                <a16:creationId xmlns:a16="http://schemas.microsoft.com/office/drawing/2014/main" id="{F5189C27-DA61-4A5D-A226-47925386BD32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1893336" y="2897797"/>
            <a:ext cx="785879" cy="77995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3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A719745D-3BF2-42B6-B07A-C23B38DEE87E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998035" y="4463699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6" name="文本占位符 8">
            <a:extLst>
              <a:ext uri="{FF2B5EF4-FFF2-40B4-BE49-F238E27FC236}">
                <a16:creationId xmlns:a16="http://schemas.microsoft.com/office/drawing/2014/main" id="{6AAC13B2-E353-4F83-95F7-05E1B44E8ED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998035" y="4930556"/>
            <a:ext cx="1758772" cy="81796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75" name="文本占位符 8">
            <a:extLst>
              <a:ext uri="{FF2B5EF4-FFF2-40B4-BE49-F238E27FC236}">
                <a16:creationId xmlns:a16="http://schemas.microsoft.com/office/drawing/2014/main" id="{1F596583-E32D-4238-99A9-58D62DF42C04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 rot="5400000">
            <a:off x="3816046" y="2373033"/>
            <a:ext cx="2106172" cy="1838107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76" name="图片占位符 3">
            <a:extLst>
              <a:ext uri="{FF2B5EF4-FFF2-40B4-BE49-F238E27FC236}">
                <a16:creationId xmlns:a16="http://schemas.microsoft.com/office/drawing/2014/main" id="{872F53F0-9379-42E4-90B7-DD91784E1923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4476192" y="2897797"/>
            <a:ext cx="785879" cy="77995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3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77" name="文本占位符 8">
            <a:extLst>
              <a:ext uri="{FF2B5EF4-FFF2-40B4-BE49-F238E27FC236}">
                <a16:creationId xmlns:a16="http://schemas.microsoft.com/office/drawing/2014/main" id="{3482201B-B343-49AB-8152-8CAB9F2707A3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580889" y="4463699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78" name="文本占位符 8">
            <a:extLst>
              <a:ext uri="{FF2B5EF4-FFF2-40B4-BE49-F238E27FC236}">
                <a16:creationId xmlns:a16="http://schemas.microsoft.com/office/drawing/2014/main" id="{B113F46C-69E3-4763-9BCA-5970B84608E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580889" y="4930556"/>
            <a:ext cx="1758772" cy="81796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79" name="文本占位符 8">
            <a:extLst>
              <a:ext uri="{FF2B5EF4-FFF2-40B4-BE49-F238E27FC236}">
                <a16:creationId xmlns:a16="http://schemas.microsoft.com/office/drawing/2014/main" id="{9EA51984-64AE-4F4A-87DF-73BEB729860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 rot="5400000">
            <a:off x="6398900" y="2373033"/>
            <a:ext cx="2106172" cy="1838107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80" name="图片占位符 3">
            <a:extLst>
              <a:ext uri="{FF2B5EF4-FFF2-40B4-BE49-F238E27FC236}">
                <a16:creationId xmlns:a16="http://schemas.microsoft.com/office/drawing/2014/main" id="{D8FBA0D3-A72B-49C6-B7E1-AD141D8CF734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7059046" y="2897797"/>
            <a:ext cx="785879" cy="77995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3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81" name="文本占位符 8">
            <a:extLst>
              <a:ext uri="{FF2B5EF4-FFF2-40B4-BE49-F238E27FC236}">
                <a16:creationId xmlns:a16="http://schemas.microsoft.com/office/drawing/2014/main" id="{03625ABB-3CEE-4630-9209-44A275FA43C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9163744" y="4463699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2" name="文本占位符 8">
            <a:extLst>
              <a:ext uri="{FF2B5EF4-FFF2-40B4-BE49-F238E27FC236}">
                <a16:creationId xmlns:a16="http://schemas.microsoft.com/office/drawing/2014/main" id="{9FAA0A8C-484F-4482-8CE5-8C4FEAEA5B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9163744" y="4930556"/>
            <a:ext cx="1758772" cy="81796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83" name="文本占位符 8">
            <a:extLst>
              <a:ext uri="{FF2B5EF4-FFF2-40B4-BE49-F238E27FC236}">
                <a16:creationId xmlns:a16="http://schemas.microsoft.com/office/drawing/2014/main" id="{4C0CBA34-ED05-4197-A2FF-CF26B966E1F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 rot="5400000">
            <a:off x="8981754" y="2373033"/>
            <a:ext cx="2106172" cy="1838107"/>
          </a:xfrm>
          <a:prstGeom prst="hexagon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84" name="图片占位符 3">
            <a:extLst>
              <a:ext uri="{FF2B5EF4-FFF2-40B4-BE49-F238E27FC236}">
                <a16:creationId xmlns:a16="http://schemas.microsoft.com/office/drawing/2014/main" id="{8A7EA754-563E-40A4-9267-EACA094380E3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641900" y="2897797"/>
            <a:ext cx="785879" cy="779959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1003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</p:spTree>
    <p:extLst>
      <p:ext uri="{BB962C8B-B14F-4D97-AF65-F5344CB8AC3E}">
        <p14:creationId xmlns:p14="http://schemas.microsoft.com/office/powerpoint/2010/main" val="33041567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6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56" name="文本占位符 8">
            <a:extLst>
              <a:ext uri="{FF2B5EF4-FFF2-40B4-BE49-F238E27FC236}">
                <a16:creationId xmlns:a16="http://schemas.microsoft.com/office/drawing/2014/main" id="{CEA947D7-70D1-45A6-9F78-D0241037E70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887841" y="2252574"/>
            <a:ext cx="3623976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58" name="文本占位符 8">
            <a:extLst>
              <a:ext uri="{FF2B5EF4-FFF2-40B4-BE49-F238E27FC236}">
                <a16:creationId xmlns:a16="http://schemas.microsoft.com/office/drawing/2014/main" id="{850ABEFB-57BC-4F4F-AFAF-F99CDBD07A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87841" y="2719431"/>
            <a:ext cx="3623976" cy="817965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3" name="SmartArt 占位符 2">
            <a:extLst>
              <a:ext uri="{FF2B5EF4-FFF2-40B4-BE49-F238E27FC236}">
                <a16:creationId xmlns:a16="http://schemas.microsoft.com/office/drawing/2014/main" id="{F0CAF0DF-99DD-4295-AA7C-BCD08EF532D5}"/>
              </a:ext>
            </a:extLst>
          </p:cNvPr>
          <p:cNvSpPr>
            <a:spLocks noGrp="1"/>
          </p:cNvSpPr>
          <p:nvPr>
            <p:ph type="dgm" sz="quarter" idx="45" hasCustomPrompt="1"/>
          </p:nvPr>
        </p:nvSpPr>
        <p:spPr>
          <a:xfrm>
            <a:off x="6096000" y="1742865"/>
            <a:ext cx="2372720" cy="2353342"/>
          </a:xfrm>
          <a:prstGeom prst="rtTriangle">
            <a:avLst/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5" name="SmartArt 占位符 2">
            <a:extLst>
              <a:ext uri="{FF2B5EF4-FFF2-40B4-BE49-F238E27FC236}">
                <a16:creationId xmlns:a16="http://schemas.microsoft.com/office/drawing/2014/main" id="{B4809F30-88B5-4572-BEBE-F83A4EAF326B}"/>
              </a:ext>
            </a:extLst>
          </p:cNvPr>
          <p:cNvSpPr>
            <a:spLocks noGrp="1"/>
          </p:cNvSpPr>
          <p:nvPr>
            <p:ph type="dgm" sz="quarter" idx="46" hasCustomPrompt="1"/>
          </p:nvPr>
        </p:nvSpPr>
        <p:spPr>
          <a:xfrm rot="5400000">
            <a:off x="6109831" y="4086518"/>
            <a:ext cx="2353342" cy="2372720"/>
          </a:xfrm>
          <a:prstGeom prst="rtTriangle">
            <a:avLst/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6" name="SmartArt 占位符 2">
            <a:extLst>
              <a:ext uri="{FF2B5EF4-FFF2-40B4-BE49-F238E27FC236}">
                <a16:creationId xmlns:a16="http://schemas.microsoft.com/office/drawing/2014/main" id="{C94BB841-CEB9-46D1-817F-503DDDD05A6C}"/>
              </a:ext>
            </a:extLst>
          </p:cNvPr>
          <p:cNvSpPr>
            <a:spLocks noGrp="1"/>
          </p:cNvSpPr>
          <p:nvPr>
            <p:ph type="dgm" sz="quarter" idx="47" hasCustomPrompt="1"/>
          </p:nvPr>
        </p:nvSpPr>
        <p:spPr>
          <a:xfrm rot="10800000">
            <a:off x="3727422" y="4096207"/>
            <a:ext cx="2372720" cy="2353342"/>
          </a:xfrm>
          <a:prstGeom prst="rtTriangle">
            <a:avLst/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7" name="SmartArt 占位符 2">
            <a:extLst>
              <a:ext uri="{FF2B5EF4-FFF2-40B4-BE49-F238E27FC236}">
                <a16:creationId xmlns:a16="http://schemas.microsoft.com/office/drawing/2014/main" id="{566CABEA-E21D-4DF0-BD7B-4E5644CC1738}"/>
              </a:ext>
            </a:extLst>
          </p:cNvPr>
          <p:cNvSpPr>
            <a:spLocks noGrp="1"/>
          </p:cNvSpPr>
          <p:nvPr>
            <p:ph type="dgm" sz="quarter" idx="48" hasCustomPrompt="1"/>
          </p:nvPr>
        </p:nvSpPr>
        <p:spPr>
          <a:xfrm rot="16200000">
            <a:off x="3732969" y="1733120"/>
            <a:ext cx="2353342" cy="2372720"/>
          </a:xfrm>
          <a:prstGeom prst="rtTriangle">
            <a:avLst/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BA1875E3-B10A-42D4-AE0B-B74CC55CBA8E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068900" y="3120601"/>
            <a:ext cx="835321" cy="82770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30" name="图片占位符 4">
            <a:extLst>
              <a:ext uri="{FF2B5EF4-FFF2-40B4-BE49-F238E27FC236}">
                <a16:creationId xmlns:a16="http://schemas.microsoft.com/office/drawing/2014/main" id="{9E7552B2-DCE3-4DE9-A92C-28994E64F482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6262490" y="3120601"/>
            <a:ext cx="835321" cy="82770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31" name="图片占位符 4">
            <a:extLst>
              <a:ext uri="{FF2B5EF4-FFF2-40B4-BE49-F238E27FC236}">
                <a16:creationId xmlns:a16="http://schemas.microsoft.com/office/drawing/2014/main" id="{38CDEC01-7CCF-4F1A-8B71-EDDAF3D04B21}"/>
              </a:ext>
            </a:extLst>
          </p:cNvPr>
          <p:cNvSpPr>
            <a:spLocks noGrp="1"/>
          </p:cNvSpPr>
          <p:nvPr>
            <p:ph type="pic" sz="quarter" idx="51" hasCustomPrompt="1"/>
          </p:nvPr>
        </p:nvSpPr>
        <p:spPr>
          <a:xfrm>
            <a:off x="5068900" y="4246904"/>
            <a:ext cx="835321" cy="82770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32" name="图片占位符 4">
            <a:extLst>
              <a:ext uri="{FF2B5EF4-FFF2-40B4-BE49-F238E27FC236}">
                <a16:creationId xmlns:a16="http://schemas.microsoft.com/office/drawing/2014/main" id="{F0F94340-2D0B-4694-B606-285D59FFCF48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262490" y="4246904"/>
            <a:ext cx="835321" cy="827703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51A6E59E-7FC7-40E7-8AC9-5A530F318F67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87841" y="4689775"/>
            <a:ext cx="3623976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34" name="文本占位符 8">
            <a:extLst>
              <a:ext uri="{FF2B5EF4-FFF2-40B4-BE49-F238E27FC236}">
                <a16:creationId xmlns:a16="http://schemas.microsoft.com/office/drawing/2014/main" id="{DF4F988A-4046-4320-BBDA-339B0BBBA7C6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887841" y="5156632"/>
            <a:ext cx="3623976" cy="817965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35" name="文本占位符 8">
            <a:extLst>
              <a:ext uri="{FF2B5EF4-FFF2-40B4-BE49-F238E27FC236}">
                <a16:creationId xmlns:a16="http://schemas.microsoft.com/office/drawing/2014/main" id="{EDA87F7A-811B-46D4-8222-823845297515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23785" y="2242751"/>
            <a:ext cx="3623976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36" name="文本占位符 8">
            <a:extLst>
              <a:ext uri="{FF2B5EF4-FFF2-40B4-BE49-F238E27FC236}">
                <a16:creationId xmlns:a16="http://schemas.microsoft.com/office/drawing/2014/main" id="{9D80057E-BCC1-43FB-BAB5-BFECA2A6DF4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623785" y="2709608"/>
            <a:ext cx="3623976" cy="817965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39" name="文本占位符 8">
            <a:extLst>
              <a:ext uri="{FF2B5EF4-FFF2-40B4-BE49-F238E27FC236}">
                <a16:creationId xmlns:a16="http://schemas.microsoft.com/office/drawing/2014/main" id="{A0602DC3-6008-4F2F-B328-1B4F2FF554F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23785" y="4679952"/>
            <a:ext cx="3623976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40" name="文本占位符 8">
            <a:extLst>
              <a:ext uri="{FF2B5EF4-FFF2-40B4-BE49-F238E27FC236}">
                <a16:creationId xmlns:a16="http://schemas.microsoft.com/office/drawing/2014/main" id="{B867B311-0930-43BD-8FD7-81FC42E4772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623785" y="5146810"/>
            <a:ext cx="3623976" cy="817965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</p:spTree>
    <p:extLst>
      <p:ext uri="{BB962C8B-B14F-4D97-AF65-F5344CB8AC3E}">
        <p14:creationId xmlns:p14="http://schemas.microsoft.com/office/powerpoint/2010/main" val="1851065389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标题和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9E75CD46-80FE-4055-BEC4-ED77F203737E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0" y="3969793"/>
            <a:ext cx="12192000" cy="2888207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martArt 占位符 6">
            <a:extLst>
              <a:ext uri="{FF2B5EF4-FFF2-40B4-BE49-F238E27FC236}">
                <a16:creationId xmlns:a16="http://schemas.microsoft.com/office/drawing/2014/main" id="{E62302D8-3FC7-4A35-AE54-5E2F5B11DB1F}"/>
              </a:ext>
            </a:extLst>
          </p:cNvPr>
          <p:cNvSpPr>
            <a:spLocks noGrp="1"/>
          </p:cNvSpPr>
          <p:nvPr>
            <p:ph type="dgm" sz="quarter" idx="37"/>
          </p:nvPr>
        </p:nvSpPr>
        <p:spPr>
          <a:xfrm>
            <a:off x="909144" y="2475151"/>
            <a:ext cx="2412081" cy="263750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9" name="SmartArt 占位符 6">
            <a:extLst>
              <a:ext uri="{FF2B5EF4-FFF2-40B4-BE49-F238E27FC236}">
                <a16:creationId xmlns:a16="http://schemas.microsoft.com/office/drawing/2014/main" id="{CB2BDE7E-F0C9-484B-8CE7-A8EDB7D4FAB5}"/>
              </a:ext>
            </a:extLst>
          </p:cNvPr>
          <p:cNvSpPr>
            <a:spLocks noGrp="1"/>
          </p:cNvSpPr>
          <p:nvPr>
            <p:ph type="dgm" sz="quarter" idx="38"/>
          </p:nvPr>
        </p:nvSpPr>
        <p:spPr>
          <a:xfrm>
            <a:off x="3609139" y="2475018"/>
            <a:ext cx="2412081" cy="263750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0" name="SmartArt 占位符 6">
            <a:extLst>
              <a:ext uri="{FF2B5EF4-FFF2-40B4-BE49-F238E27FC236}">
                <a16:creationId xmlns:a16="http://schemas.microsoft.com/office/drawing/2014/main" id="{53295E96-CD5D-4D61-AC9D-6E6106593321}"/>
              </a:ext>
            </a:extLst>
          </p:cNvPr>
          <p:cNvSpPr>
            <a:spLocks noGrp="1"/>
          </p:cNvSpPr>
          <p:nvPr>
            <p:ph type="dgm" sz="quarter" idx="39"/>
          </p:nvPr>
        </p:nvSpPr>
        <p:spPr>
          <a:xfrm>
            <a:off x="6293918" y="2475018"/>
            <a:ext cx="2412081" cy="2637509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21" name="SmartArt 占位符 6">
            <a:extLst>
              <a:ext uri="{FF2B5EF4-FFF2-40B4-BE49-F238E27FC236}">
                <a16:creationId xmlns:a16="http://schemas.microsoft.com/office/drawing/2014/main" id="{94120FBC-7461-4D33-82DC-8C29B27A4DB3}"/>
              </a:ext>
            </a:extLst>
          </p:cNvPr>
          <p:cNvSpPr>
            <a:spLocks noGrp="1"/>
          </p:cNvSpPr>
          <p:nvPr>
            <p:ph type="dgm" sz="quarter" idx="40"/>
          </p:nvPr>
        </p:nvSpPr>
        <p:spPr>
          <a:xfrm>
            <a:off x="8978697" y="2475018"/>
            <a:ext cx="2412081" cy="2637509"/>
          </a:xfrm>
          <a:solidFill>
            <a:schemeClr val="bg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" name="文本占位符 2">
            <a:extLst>
              <a:ext uri="{FF2B5EF4-FFF2-40B4-BE49-F238E27FC236}">
                <a16:creationId xmlns:a16="http://schemas.microsoft.com/office/drawing/2014/main" id="{F2FB8ED0-65F6-4D2F-9635-F613C48EB68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8" name="文本占位符 7">
            <a:extLst>
              <a:ext uri="{FF2B5EF4-FFF2-40B4-BE49-F238E27FC236}">
                <a16:creationId xmlns:a16="http://schemas.microsoft.com/office/drawing/2014/main" id="{200C8F4B-3DBE-4358-9B80-3B2872D6A11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00212" y="1424029"/>
            <a:ext cx="10983552" cy="321446"/>
          </a:xfrm>
        </p:spPr>
        <p:txBody>
          <a:bodyPr>
            <a:normAutofit/>
          </a:bodyPr>
          <a:lstStyle>
            <a:lvl1pPr marL="0" indent="0" algn="ctr">
              <a:buNone/>
              <a:defRPr sz="1203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单击此处编辑标题说明文字</a:t>
            </a:r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743C565-3AB7-4F0B-A6A3-9B8B66E36B55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1205968" y="3561421"/>
            <a:ext cx="1818433" cy="1189824"/>
          </a:xfrm>
        </p:spPr>
        <p:txBody>
          <a:bodyPr>
            <a:normAutofit/>
          </a:bodyPr>
          <a:lstStyle>
            <a:lvl1pPr marL="0" indent="0" algn="ctr">
              <a:buNone/>
              <a:defRPr sz="1203"/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2" name="文本占位符 8">
            <a:extLst>
              <a:ext uri="{FF2B5EF4-FFF2-40B4-BE49-F238E27FC236}">
                <a16:creationId xmlns:a16="http://schemas.microsoft.com/office/drawing/2014/main" id="{0C3C2625-2D2C-4A47-8C4C-4E1AB4830BD9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909144" y="2994025"/>
            <a:ext cx="2412081" cy="432631"/>
          </a:xfrm>
        </p:spPr>
        <p:txBody>
          <a:bodyPr>
            <a:normAutofit/>
          </a:bodyPr>
          <a:lstStyle>
            <a:lvl1pPr marL="0" indent="0" algn="ctr">
              <a:buNone/>
              <a:defRPr sz="1504"/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3" name="文本占位符 8">
            <a:extLst>
              <a:ext uri="{FF2B5EF4-FFF2-40B4-BE49-F238E27FC236}">
                <a16:creationId xmlns:a16="http://schemas.microsoft.com/office/drawing/2014/main" id="{C8E5BD56-13FE-48BE-915F-C328A9A17AB9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3911207" y="3552160"/>
            <a:ext cx="1818433" cy="1189824"/>
          </a:xfrm>
        </p:spPr>
        <p:txBody>
          <a:bodyPr>
            <a:normAutofit/>
          </a:bodyPr>
          <a:lstStyle>
            <a:lvl1pPr marL="0" indent="0" algn="ctr">
              <a:buNone/>
              <a:defRPr sz="1203"/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4" name="文本占位符 8">
            <a:extLst>
              <a:ext uri="{FF2B5EF4-FFF2-40B4-BE49-F238E27FC236}">
                <a16:creationId xmlns:a16="http://schemas.microsoft.com/office/drawing/2014/main" id="{B6B2EC16-171E-4029-BCB8-01E79ABB8958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3614384" y="2984764"/>
            <a:ext cx="2412081" cy="432631"/>
          </a:xfrm>
        </p:spPr>
        <p:txBody>
          <a:bodyPr>
            <a:normAutofit/>
          </a:bodyPr>
          <a:lstStyle>
            <a:lvl1pPr marL="0" indent="0" algn="ctr">
              <a:buNone/>
              <a:defRPr sz="1504"/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5" name="文本占位符 8">
            <a:extLst>
              <a:ext uri="{FF2B5EF4-FFF2-40B4-BE49-F238E27FC236}">
                <a16:creationId xmlns:a16="http://schemas.microsoft.com/office/drawing/2014/main" id="{3C3C6BC8-A142-402E-8E1D-62081DC2D8B7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6589088" y="3561421"/>
            <a:ext cx="1818433" cy="1189824"/>
          </a:xfrm>
        </p:spPr>
        <p:txBody>
          <a:bodyPr>
            <a:normAutofit/>
          </a:bodyPr>
          <a:lstStyle>
            <a:lvl1pPr marL="0" indent="0" algn="ctr">
              <a:buNone/>
              <a:defRPr sz="12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6" name="文本占位符 8">
            <a:extLst>
              <a:ext uri="{FF2B5EF4-FFF2-40B4-BE49-F238E27FC236}">
                <a16:creationId xmlns:a16="http://schemas.microsoft.com/office/drawing/2014/main" id="{EE9BCE12-2B93-46F0-9078-056080E5122C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6292265" y="2994025"/>
            <a:ext cx="2412081" cy="432631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7" name="文本占位符 8">
            <a:extLst>
              <a:ext uri="{FF2B5EF4-FFF2-40B4-BE49-F238E27FC236}">
                <a16:creationId xmlns:a16="http://schemas.microsoft.com/office/drawing/2014/main" id="{0FA7EE3D-63A7-4F45-A2F0-BD89B168075F}"/>
              </a:ext>
            </a:extLst>
          </p:cNvPr>
          <p:cNvSpPr>
            <a:spLocks noGrp="1"/>
          </p:cNvSpPr>
          <p:nvPr>
            <p:ph type="body" sz="quarter" idx="47"/>
          </p:nvPr>
        </p:nvSpPr>
        <p:spPr>
          <a:xfrm>
            <a:off x="9266970" y="3552160"/>
            <a:ext cx="1818433" cy="1189824"/>
          </a:xfrm>
        </p:spPr>
        <p:txBody>
          <a:bodyPr>
            <a:normAutofit/>
          </a:bodyPr>
          <a:lstStyle>
            <a:lvl1pPr marL="0" indent="0" algn="ctr">
              <a:buNone/>
              <a:defRPr sz="1203"/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8" name="文本占位符 8">
            <a:extLst>
              <a:ext uri="{FF2B5EF4-FFF2-40B4-BE49-F238E27FC236}">
                <a16:creationId xmlns:a16="http://schemas.microsoft.com/office/drawing/2014/main" id="{B056D512-FDFB-4192-B35D-787AD23F14C3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8970146" y="2984764"/>
            <a:ext cx="2412081" cy="432631"/>
          </a:xfrm>
        </p:spPr>
        <p:txBody>
          <a:bodyPr>
            <a:normAutofit/>
          </a:bodyPr>
          <a:lstStyle>
            <a:lvl1pPr marL="0" indent="0" algn="ctr">
              <a:buNone/>
              <a:defRPr sz="1504"/>
            </a:lvl1pPr>
          </a:lstStyle>
          <a:p>
            <a:pPr lvl="0"/>
            <a:r>
              <a:rPr lang="zh-CN" altLang="en-US" dirty="0"/>
              <a:t>单击此处编辑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1FE1C9FB-6D5B-443B-BA5A-9A403C3D492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0" name="文本占位符 6">
            <a:extLst>
              <a:ext uri="{FF2B5EF4-FFF2-40B4-BE49-F238E27FC236}">
                <a16:creationId xmlns:a16="http://schemas.microsoft.com/office/drawing/2014/main" id="{DC169AC5-E0A3-4E57-9A6D-AF84A472534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46576321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标题+内容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3" name="组合 2"/>
          <p:cNvGrpSpPr/>
          <p:nvPr userDrawn="1"/>
        </p:nvGrpSpPr>
        <p:grpSpPr>
          <a:xfrm>
            <a:off x="519914" y="1517372"/>
            <a:ext cx="2631623" cy="4977044"/>
            <a:chOff x="1028590" y="2265045"/>
            <a:chExt cx="5206365" cy="9927590"/>
          </a:xfrm>
        </p:grpSpPr>
        <p:sp>
          <p:nvSpPr>
            <p:cNvPr id="12" name="矩形 11"/>
            <p:cNvSpPr/>
            <p:nvPr/>
          </p:nvSpPr>
          <p:spPr>
            <a:xfrm>
              <a:off x="1301640" y="5094605"/>
              <a:ext cx="4860290" cy="7019925"/>
            </a:xfrm>
            <a:prstGeom prst="rect">
              <a:avLst/>
            </a:prstGeom>
            <a:solidFill>
              <a:schemeClr val="accent2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13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902" dirty="0"/>
            </a:p>
          </p:txBody>
        </p:sp>
        <p:sp>
          <p:nvSpPr>
            <p:cNvPr id="14" name="quotation-mark_32371"/>
            <p:cNvSpPr>
              <a:spLocks noChangeAspect="1"/>
            </p:cNvSpPr>
            <p:nvPr/>
          </p:nvSpPr>
          <p:spPr bwMode="auto">
            <a:xfrm rot="10800000">
              <a:off x="5695205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16" name="矩形 15"/>
            <p:cNvSpPr/>
            <p:nvPr/>
          </p:nvSpPr>
          <p:spPr>
            <a:xfrm>
              <a:off x="1301640" y="2265045"/>
              <a:ext cx="4860290" cy="282956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>
                <a:solidFill>
                  <a:schemeClr val="accent3"/>
                </a:solidFill>
              </a:endParaRPr>
            </a:p>
          </p:txBody>
        </p:sp>
      </p:grpSp>
      <p:sp>
        <p:nvSpPr>
          <p:cNvPr id="25" name="book-hand-drawn-open-pages_35781"/>
          <p:cNvSpPr>
            <a:spLocks noChangeAspect="1"/>
          </p:cNvSpPr>
          <p:nvPr userDrawn="1"/>
        </p:nvSpPr>
        <p:spPr bwMode="auto">
          <a:xfrm>
            <a:off x="2741318" y="2636815"/>
            <a:ext cx="308173" cy="249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9" name="文本占位符 8"/>
          <p:cNvSpPr>
            <a:spLocks noGrp="1"/>
          </p:cNvSpPr>
          <p:nvPr>
            <p:ph type="body" sz="quarter" idx="14"/>
          </p:nvPr>
        </p:nvSpPr>
        <p:spPr>
          <a:xfrm>
            <a:off x="816810" y="3234723"/>
            <a:ext cx="206190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27" name="文本占位符 8"/>
          <p:cNvSpPr>
            <a:spLocks noGrp="1"/>
          </p:cNvSpPr>
          <p:nvPr>
            <p:ph type="body" sz="quarter" idx="17"/>
          </p:nvPr>
        </p:nvSpPr>
        <p:spPr>
          <a:xfrm>
            <a:off x="849377" y="1755223"/>
            <a:ext cx="2061904" cy="921650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33" name="组合 32"/>
          <p:cNvGrpSpPr/>
          <p:nvPr userDrawn="1"/>
        </p:nvGrpSpPr>
        <p:grpSpPr>
          <a:xfrm>
            <a:off x="3338538" y="1517372"/>
            <a:ext cx="2631623" cy="4977044"/>
            <a:chOff x="1028590" y="2265045"/>
            <a:chExt cx="5206365" cy="9927590"/>
          </a:xfrm>
        </p:grpSpPr>
        <p:sp>
          <p:nvSpPr>
            <p:cNvPr id="34" name="矩形 33"/>
            <p:cNvSpPr/>
            <p:nvPr/>
          </p:nvSpPr>
          <p:spPr>
            <a:xfrm>
              <a:off x="1301640" y="5094605"/>
              <a:ext cx="4860290" cy="7019925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35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902" dirty="0"/>
            </a:p>
          </p:txBody>
        </p:sp>
        <p:sp>
          <p:nvSpPr>
            <p:cNvPr id="36" name="quotation-mark_32371"/>
            <p:cNvSpPr>
              <a:spLocks noChangeAspect="1"/>
            </p:cNvSpPr>
            <p:nvPr/>
          </p:nvSpPr>
          <p:spPr bwMode="auto">
            <a:xfrm rot="10800000">
              <a:off x="5695205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37" name="矩形 36"/>
            <p:cNvSpPr/>
            <p:nvPr/>
          </p:nvSpPr>
          <p:spPr>
            <a:xfrm>
              <a:off x="1301640" y="2265045"/>
              <a:ext cx="4860290" cy="282956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>
                <a:solidFill>
                  <a:schemeClr val="accent3"/>
                </a:solidFill>
              </a:endParaRPr>
            </a:p>
          </p:txBody>
        </p:sp>
      </p:grpSp>
      <p:sp>
        <p:nvSpPr>
          <p:cNvPr id="38" name="book-hand-drawn-open-pages_35781"/>
          <p:cNvSpPr>
            <a:spLocks noChangeAspect="1"/>
          </p:cNvSpPr>
          <p:nvPr userDrawn="1"/>
        </p:nvSpPr>
        <p:spPr bwMode="auto">
          <a:xfrm>
            <a:off x="5527477" y="2636815"/>
            <a:ext cx="308173" cy="249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39" name="文本占位符 8"/>
          <p:cNvSpPr>
            <a:spLocks noGrp="1"/>
          </p:cNvSpPr>
          <p:nvPr>
            <p:ph type="body" sz="quarter" idx="18"/>
          </p:nvPr>
        </p:nvSpPr>
        <p:spPr>
          <a:xfrm>
            <a:off x="3668126" y="3234723"/>
            <a:ext cx="206190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8"/>
          <p:cNvSpPr>
            <a:spLocks noGrp="1"/>
          </p:cNvSpPr>
          <p:nvPr>
            <p:ph type="body" sz="quarter" idx="19"/>
          </p:nvPr>
        </p:nvSpPr>
        <p:spPr>
          <a:xfrm>
            <a:off x="3668126" y="1755223"/>
            <a:ext cx="2061904" cy="921650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41" name="组合 40"/>
          <p:cNvGrpSpPr/>
          <p:nvPr userDrawn="1"/>
        </p:nvGrpSpPr>
        <p:grpSpPr>
          <a:xfrm>
            <a:off x="6157162" y="1517372"/>
            <a:ext cx="2631623" cy="4977044"/>
            <a:chOff x="1028590" y="2265045"/>
            <a:chExt cx="5206365" cy="9927590"/>
          </a:xfrm>
        </p:grpSpPr>
        <p:sp>
          <p:nvSpPr>
            <p:cNvPr id="42" name="矩形 41"/>
            <p:cNvSpPr/>
            <p:nvPr/>
          </p:nvSpPr>
          <p:spPr>
            <a:xfrm>
              <a:off x="1301640" y="5094605"/>
              <a:ext cx="4860290" cy="7019925"/>
            </a:xfrm>
            <a:prstGeom prst="rect">
              <a:avLst/>
            </a:prstGeom>
            <a:solidFill>
              <a:schemeClr val="accent5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43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902" dirty="0"/>
            </a:p>
          </p:txBody>
        </p:sp>
        <p:sp>
          <p:nvSpPr>
            <p:cNvPr id="44" name="quotation-mark_32371"/>
            <p:cNvSpPr>
              <a:spLocks noChangeAspect="1"/>
            </p:cNvSpPr>
            <p:nvPr/>
          </p:nvSpPr>
          <p:spPr bwMode="auto">
            <a:xfrm rot="10800000">
              <a:off x="5695205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45" name="矩形 44"/>
            <p:cNvSpPr/>
            <p:nvPr/>
          </p:nvSpPr>
          <p:spPr>
            <a:xfrm>
              <a:off x="1301640" y="2265045"/>
              <a:ext cx="4860290" cy="282956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>
                <a:solidFill>
                  <a:schemeClr val="accent3"/>
                </a:solidFill>
              </a:endParaRPr>
            </a:p>
          </p:txBody>
        </p:sp>
      </p:grpSp>
      <p:sp>
        <p:nvSpPr>
          <p:cNvPr id="46" name="book-hand-drawn-open-pages_35781"/>
          <p:cNvSpPr>
            <a:spLocks noChangeAspect="1"/>
          </p:cNvSpPr>
          <p:nvPr userDrawn="1"/>
        </p:nvSpPr>
        <p:spPr bwMode="auto">
          <a:xfrm>
            <a:off x="8229693" y="2636815"/>
            <a:ext cx="308173" cy="249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47" name="文本占位符 8"/>
          <p:cNvSpPr>
            <a:spLocks noGrp="1"/>
          </p:cNvSpPr>
          <p:nvPr>
            <p:ph type="body" sz="quarter" idx="20"/>
          </p:nvPr>
        </p:nvSpPr>
        <p:spPr>
          <a:xfrm>
            <a:off x="6469189" y="3234723"/>
            <a:ext cx="206190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21"/>
          </p:nvPr>
        </p:nvSpPr>
        <p:spPr>
          <a:xfrm>
            <a:off x="6501757" y="1755223"/>
            <a:ext cx="2061904" cy="921650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49" name="组合 48"/>
          <p:cNvGrpSpPr/>
          <p:nvPr userDrawn="1"/>
        </p:nvGrpSpPr>
        <p:grpSpPr>
          <a:xfrm>
            <a:off x="8975785" y="1517372"/>
            <a:ext cx="2631623" cy="4977044"/>
            <a:chOff x="1028590" y="2265045"/>
            <a:chExt cx="5206365" cy="9927590"/>
          </a:xfrm>
        </p:grpSpPr>
        <p:sp>
          <p:nvSpPr>
            <p:cNvPr id="50" name="矩形 49"/>
            <p:cNvSpPr/>
            <p:nvPr/>
          </p:nvSpPr>
          <p:spPr>
            <a:xfrm>
              <a:off x="1301640" y="5094605"/>
              <a:ext cx="4860290" cy="7019925"/>
            </a:xfrm>
            <a:prstGeom prst="rect">
              <a:avLst/>
            </a:prstGeom>
            <a:solidFill>
              <a:schemeClr val="accent3">
                <a:alpha val="1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51" name="quotation-mark_32371"/>
            <p:cNvSpPr>
              <a:spLocks noChangeAspect="1"/>
            </p:cNvSpPr>
            <p:nvPr/>
          </p:nvSpPr>
          <p:spPr bwMode="auto">
            <a:xfrm>
              <a:off x="1028590" y="5094605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  <p:txBody>
            <a:bodyPr/>
            <a:lstStyle/>
            <a:p>
              <a:endParaRPr lang="zh-CN" altLang="en-US" sz="902" dirty="0"/>
            </a:p>
          </p:txBody>
        </p:sp>
        <p:sp>
          <p:nvSpPr>
            <p:cNvPr id="52" name="quotation-mark_32371"/>
            <p:cNvSpPr>
              <a:spLocks noChangeAspect="1"/>
            </p:cNvSpPr>
            <p:nvPr/>
          </p:nvSpPr>
          <p:spPr bwMode="auto">
            <a:xfrm rot="10800000">
              <a:off x="5695205" y="11691620"/>
              <a:ext cx="539750" cy="501015"/>
            </a:xfrm>
            <a:custGeom>
              <a:avLst/>
              <a:gdLst>
                <a:gd name="T0" fmla="*/ 2004 w 4654"/>
                <a:gd name="T1" fmla="*/ 191 h 4326"/>
                <a:gd name="T2" fmla="*/ 2004 w 4654"/>
                <a:gd name="T3" fmla="*/ 968 h 4326"/>
                <a:gd name="T4" fmla="*/ 1813 w 4654"/>
                <a:gd name="T5" fmla="*/ 1158 h 4326"/>
                <a:gd name="T6" fmla="*/ 1205 w 4654"/>
                <a:gd name="T7" fmla="*/ 2305 h 4326"/>
                <a:gd name="T8" fmla="*/ 1813 w 4654"/>
                <a:gd name="T9" fmla="*/ 2305 h 4326"/>
                <a:gd name="T10" fmla="*/ 2004 w 4654"/>
                <a:gd name="T11" fmla="*/ 2495 h 4326"/>
                <a:gd name="T12" fmla="*/ 2004 w 4654"/>
                <a:gd name="T13" fmla="*/ 4135 h 4326"/>
                <a:gd name="T14" fmla="*/ 1813 w 4654"/>
                <a:gd name="T15" fmla="*/ 4326 h 4326"/>
                <a:gd name="T16" fmla="*/ 191 w 4654"/>
                <a:gd name="T17" fmla="*/ 4326 h 4326"/>
                <a:gd name="T18" fmla="*/ 0 w 4654"/>
                <a:gd name="T19" fmla="*/ 4135 h 4326"/>
                <a:gd name="T20" fmla="*/ 0 w 4654"/>
                <a:gd name="T21" fmla="*/ 2495 h 4326"/>
                <a:gd name="T22" fmla="*/ 109 w 4654"/>
                <a:gd name="T23" fmla="*/ 1501 h 4326"/>
                <a:gd name="T24" fmla="*/ 448 w 4654"/>
                <a:gd name="T25" fmla="*/ 713 h 4326"/>
                <a:gd name="T26" fmla="*/ 1023 w 4654"/>
                <a:gd name="T27" fmla="*/ 187 h 4326"/>
                <a:gd name="T28" fmla="*/ 1813 w 4654"/>
                <a:gd name="T29" fmla="*/ 0 h 4326"/>
                <a:gd name="T30" fmla="*/ 2004 w 4654"/>
                <a:gd name="T31" fmla="*/ 191 h 4326"/>
                <a:gd name="T32" fmla="*/ 4464 w 4654"/>
                <a:gd name="T33" fmla="*/ 1158 h 4326"/>
                <a:gd name="T34" fmla="*/ 4654 w 4654"/>
                <a:gd name="T35" fmla="*/ 968 h 4326"/>
                <a:gd name="T36" fmla="*/ 4654 w 4654"/>
                <a:gd name="T37" fmla="*/ 191 h 4326"/>
                <a:gd name="T38" fmla="*/ 4464 w 4654"/>
                <a:gd name="T39" fmla="*/ 0 h 4326"/>
                <a:gd name="T40" fmla="*/ 3674 w 4654"/>
                <a:gd name="T41" fmla="*/ 187 h 4326"/>
                <a:gd name="T42" fmla="*/ 3098 w 4654"/>
                <a:gd name="T43" fmla="*/ 713 h 4326"/>
                <a:gd name="T44" fmla="*/ 2759 w 4654"/>
                <a:gd name="T45" fmla="*/ 1501 h 4326"/>
                <a:gd name="T46" fmla="*/ 2650 w 4654"/>
                <a:gd name="T47" fmla="*/ 2495 h 4326"/>
                <a:gd name="T48" fmla="*/ 2650 w 4654"/>
                <a:gd name="T49" fmla="*/ 4135 h 4326"/>
                <a:gd name="T50" fmla="*/ 2841 w 4654"/>
                <a:gd name="T51" fmla="*/ 4326 h 4326"/>
                <a:gd name="T52" fmla="*/ 4464 w 4654"/>
                <a:gd name="T53" fmla="*/ 4326 h 4326"/>
                <a:gd name="T54" fmla="*/ 4654 w 4654"/>
                <a:gd name="T55" fmla="*/ 4135 h 4326"/>
                <a:gd name="T56" fmla="*/ 4654 w 4654"/>
                <a:gd name="T57" fmla="*/ 2495 h 4326"/>
                <a:gd name="T58" fmla="*/ 4464 w 4654"/>
                <a:gd name="T59" fmla="*/ 2305 h 4326"/>
                <a:gd name="T60" fmla="*/ 3864 w 4654"/>
                <a:gd name="T61" fmla="*/ 2305 h 4326"/>
                <a:gd name="T62" fmla="*/ 4464 w 4654"/>
                <a:gd name="T63" fmla="*/ 1158 h 4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654" h="4326">
                  <a:moveTo>
                    <a:pt x="2004" y="191"/>
                  </a:moveTo>
                  <a:lnTo>
                    <a:pt x="2004" y="968"/>
                  </a:lnTo>
                  <a:cubicBezTo>
                    <a:pt x="2004" y="1073"/>
                    <a:pt x="1919" y="1158"/>
                    <a:pt x="1813" y="1158"/>
                  </a:cubicBezTo>
                  <a:cubicBezTo>
                    <a:pt x="1437" y="1158"/>
                    <a:pt x="1233" y="1544"/>
                    <a:pt x="1205" y="2305"/>
                  </a:cubicBezTo>
                  <a:lnTo>
                    <a:pt x="1813" y="2305"/>
                  </a:lnTo>
                  <a:cubicBezTo>
                    <a:pt x="1919" y="2305"/>
                    <a:pt x="2004" y="2390"/>
                    <a:pt x="2004" y="2495"/>
                  </a:cubicBezTo>
                  <a:lnTo>
                    <a:pt x="2004" y="4135"/>
                  </a:lnTo>
                  <a:cubicBezTo>
                    <a:pt x="2004" y="4241"/>
                    <a:pt x="1919" y="4326"/>
                    <a:pt x="1813" y="4326"/>
                  </a:cubicBezTo>
                  <a:lnTo>
                    <a:pt x="191" y="4326"/>
                  </a:lnTo>
                  <a:cubicBezTo>
                    <a:pt x="85" y="4326"/>
                    <a:pt x="0" y="4241"/>
                    <a:pt x="0" y="4135"/>
                  </a:cubicBezTo>
                  <a:lnTo>
                    <a:pt x="0" y="2495"/>
                  </a:lnTo>
                  <a:cubicBezTo>
                    <a:pt x="0" y="2131"/>
                    <a:pt x="37" y="1796"/>
                    <a:pt x="109" y="1501"/>
                  </a:cubicBezTo>
                  <a:cubicBezTo>
                    <a:pt x="183" y="1198"/>
                    <a:pt x="297" y="933"/>
                    <a:pt x="448" y="713"/>
                  </a:cubicBezTo>
                  <a:cubicBezTo>
                    <a:pt x="602" y="488"/>
                    <a:pt x="796" y="311"/>
                    <a:pt x="1023" y="187"/>
                  </a:cubicBezTo>
                  <a:cubicBezTo>
                    <a:pt x="1252" y="63"/>
                    <a:pt x="1518" y="0"/>
                    <a:pt x="1813" y="0"/>
                  </a:cubicBezTo>
                  <a:cubicBezTo>
                    <a:pt x="1919" y="0"/>
                    <a:pt x="2004" y="86"/>
                    <a:pt x="2004" y="191"/>
                  </a:cubicBezTo>
                  <a:close/>
                  <a:moveTo>
                    <a:pt x="4464" y="1158"/>
                  </a:moveTo>
                  <a:cubicBezTo>
                    <a:pt x="4569" y="1158"/>
                    <a:pt x="4654" y="1073"/>
                    <a:pt x="4654" y="968"/>
                  </a:cubicBezTo>
                  <a:lnTo>
                    <a:pt x="4654" y="191"/>
                  </a:lnTo>
                  <a:cubicBezTo>
                    <a:pt x="4654" y="86"/>
                    <a:pt x="4569" y="0"/>
                    <a:pt x="4464" y="0"/>
                  </a:cubicBezTo>
                  <a:cubicBezTo>
                    <a:pt x="4168" y="0"/>
                    <a:pt x="3902" y="63"/>
                    <a:pt x="3674" y="187"/>
                  </a:cubicBezTo>
                  <a:cubicBezTo>
                    <a:pt x="3447" y="311"/>
                    <a:pt x="3253" y="488"/>
                    <a:pt x="3098" y="713"/>
                  </a:cubicBezTo>
                  <a:cubicBezTo>
                    <a:pt x="2948" y="933"/>
                    <a:pt x="2834" y="1198"/>
                    <a:pt x="2759" y="1501"/>
                  </a:cubicBezTo>
                  <a:cubicBezTo>
                    <a:pt x="2687" y="1796"/>
                    <a:pt x="2650" y="2131"/>
                    <a:pt x="2650" y="2495"/>
                  </a:cubicBezTo>
                  <a:lnTo>
                    <a:pt x="2650" y="4135"/>
                  </a:lnTo>
                  <a:cubicBezTo>
                    <a:pt x="2650" y="4241"/>
                    <a:pt x="2736" y="4326"/>
                    <a:pt x="2841" y="4326"/>
                  </a:cubicBezTo>
                  <a:lnTo>
                    <a:pt x="4464" y="4326"/>
                  </a:lnTo>
                  <a:cubicBezTo>
                    <a:pt x="4569" y="4326"/>
                    <a:pt x="4654" y="4241"/>
                    <a:pt x="4654" y="4135"/>
                  </a:cubicBezTo>
                  <a:lnTo>
                    <a:pt x="4654" y="2495"/>
                  </a:lnTo>
                  <a:cubicBezTo>
                    <a:pt x="4654" y="2390"/>
                    <a:pt x="4569" y="2305"/>
                    <a:pt x="4464" y="2305"/>
                  </a:cubicBezTo>
                  <a:lnTo>
                    <a:pt x="3864" y="2305"/>
                  </a:lnTo>
                  <a:cubicBezTo>
                    <a:pt x="3892" y="1544"/>
                    <a:pt x="4093" y="1158"/>
                    <a:pt x="4464" y="1158"/>
                  </a:cubicBezTo>
                  <a:close/>
                </a:path>
              </a:pathLst>
            </a:custGeom>
            <a:solidFill>
              <a:srgbClr val="505972">
                <a:alpha val="40000"/>
              </a:srgbClr>
            </a:solidFill>
            <a:ln>
              <a:noFill/>
            </a:ln>
          </p:spPr>
        </p:sp>
        <p:sp>
          <p:nvSpPr>
            <p:cNvPr id="53" name="矩形 52"/>
            <p:cNvSpPr/>
            <p:nvPr/>
          </p:nvSpPr>
          <p:spPr>
            <a:xfrm>
              <a:off x="1301640" y="2265045"/>
              <a:ext cx="4860290" cy="28295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>
                <a:solidFill>
                  <a:schemeClr val="accent3"/>
                </a:solidFill>
              </a:endParaRPr>
            </a:p>
          </p:txBody>
        </p:sp>
      </p:grpSp>
      <p:sp>
        <p:nvSpPr>
          <p:cNvPr id="54" name="book-hand-drawn-open-pages_35781"/>
          <p:cNvSpPr>
            <a:spLocks noChangeAspect="1"/>
          </p:cNvSpPr>
          <p:nvPr userDrawn="1"/>
        </p:nvSpPr>
        <p:spPr bwMode="auto">
          <a:xfrm>
            <a:off x="11197189" y="2636815"/>
            <a:ext cx="308173" cy="249000"/>
          </a:xfrm>
          <a:custGeom>
            <a:avLst/>
            <a:gdLst>
              <a:gd name="connsiteX0" fmla="*/ 165033 w 609243"/>
              <a:gd name="connsiteY0" fmla="*/ 400904 h 496315"/>
              <a:gd name="connsiteX1" fmla="*/ 303783 w 609243"/>
              <a:gd name="connsiteY1" fmla="*/ 460951 h 496315"/>
              <a:gd name="connsiteX2" fmla="*/ 600145 w 609243"/>
              <a:gd name="connsiteY2" fmla="*/ 431016 h 496315"/>
              <a:gd name="connsiteX3" fmla="*/ 585911 w 609243"/>
              <a:gd name="connsiteY3" fmla="*/ 453751 h 496315"/>
              <a:gd name="connsiteX4" fmla="*/ 316310 w 609243"/>
              <a:gd name="connsiteY4" fmla="*/ 490033 h 496315"/>
              <a:gd name="connsiteX5" fmla="*/ 303783 w 609243"/>
              <a:gd name="connsiteY5" fmla="*/ 496285 h 496315"/>
              <a:gd name="connsiteX6" fmla="*/ 291257 w 609243"/>
              <a:gd name="connsiteY6" fmla="*/ 490033 h 496315"/>
              <a:gd name="connsiteX7" fmla="*/ 21751 w 609243"/>
              <a:gd name="connsiteY7" fmla="*/ 453751 h 496315"/>
              <a:gd name="connsiteX8" fmla="*/ 7422 w 609243"/>
              <a:gd name="connsiteY8" fmla="*/ 431016 h 496315"/>
              <a:gd name="connsiteX9" fmla="*/ 165033 w 609243"/>
              <a:gd name="connsiteY9" fmla="*/ 400904 h 496315"/>
              <a:gd name="connsiteX10" fmla="*/ 155189 w 609243"/>
              <a:gd name="connsiteY10" fmla="*/ 275778 h 496315"/>
              <a:gd name="connsiteX11" fmla="*/ 259126 w 609243"/>
              <a:gd name="connsiteY11" fmla="*/ 295874 h 496315"/>
              <a:gd name="connsiteX12" fmla="*/ 249162 w 609243"/>
              <a:gd name="connsiteY12" fmla="*/ 312936 h 496315"/>
              <a:gd name="connsiteX13" fmla="*/ 65059 w 609243"/>
              <a:gd name="connsiteY13" fmla="*/ 331041 h 496315"/>
              <a:gd name="connsiteX14" fmla="*/ 55095 w 609243"/>
              <a:gd name="connsiteY14" fmla="*/ 313979 h 496315"/>
              <a:gd name="connsiteX15" fmla="*/ 155189 w 609243"/>
              <a:gd name="connsiteY15" fmla="*/ 275778 h 496315"/>
              <a:gd name="connsiteX16" fmla="*/ 443849 w 609243"/>
              <a:gd name="connsiteY16" fmla="*/ 275552 h 496315"/>
              <a:gd name="connsiteX17" fmla="*/ 546751 w 609243"/>
              <a:gd name="connsiteY17" fmla="*/ 305255 h 496315"/>
              <a:gd name="connsiteX18" fmla="*/ 538211 w 609243"/>
              <a:gd name="connsiteY18" fmla="*/ 323074 h 496315"/>
              <a:gd name="connsiteX19" fmla="*/ 353260 w 609243"/>
              <a:gd name="connsiteY19" fmla="*/ 320420 h 496315"/>
              <a:gd name="connsiteX20" fmla="*/ 341872 w 609243"/>
              <a:gd name="connsiteY20" fmla="*/ 304212 h 496315"/>
              <a:gd name="connsiteX21" fmla="*/ 443849 w 609243"/>
              <a:gd name="connsiteY21" fmla="*/ 275552 h 496315"/>
              <a:gd name="connsiteX22" fmla="*/ 155189 w 609243"/>
              <a:gd name="connsiteY22" fmla="*/ 229830 h 496315"/>
              <a:gd name="connsiteX23" fmla="*/ 259126 w 609243"/>
              <a:gd name="connsiteY23" fmla="*/ 249914 h 496315"/>
              <a:gd name="connsiteX24" fmla="*/ 249162 w 609243"/>
              <a:gd name="connsiteY24" fmla="*/ 266966 h 496315"/>
              <a:gd name="connsiteX25" fmla="*/ 65059 w 609243"/>
              <a:gd name="connsiteY25" fmla="*/ 284966 h 496315"/>
              <a:gd name="connsiteX26" fmla="*/ 55095 w 609243"/>
              <a:gd name="connsiteY26" fmla="*/ 268008 h 496315"/>
              <a:gd name="connsiteX27" fmla="*/ 155189 w 609243"/>
              <a:gd name="connsiteY27" fmla="*/ 229830 h 496315"/>
              <a:gd name="connsiteX28" fmla="*/ 439981 w 609243"/>
              <a:gd name="connsiteY28" fmla="*/ 229743 h 496315"/>
              <a:gd name="connsiteX29" fmla="*/ 542897 w 609243"/>
              <a:gd name="connsiteY29" fmla="*/ 259481 h 496315"/>
              <a:gd name="connsiteX30" fmla="*/ 534359 w 609243"/>
              <a:gd name="connsiteY30" fmla="*/ 277206 h 496315"/>
              <a:gd name="connsiteX31" fmla="*/ 349445 w 609243"/>
              <a:gd name="connsiteY31" fmla="*/ 274552 h 496315"/>
              <a:gd name="connsiteX32" fmla="*/ 338060 w 609243"/>
              <a:gd name="connsiteY32" fmla="*/ 258438 h 496315"/>
              <a:gd name="connsiteX33" fmla="*/ 439981 w 609243"/>
              <a:gd name="connsiteY33" fmla="*/ 229743 h 496315"/>
              <a:gd name="connsiteX34" fmla="*/ 436157 w 609243"/>
              <a:gd name="connsiteY34" fmla="*/ 183933 h 496315"/>
              <a:gd name="connsiteX35" fmla="*/ 539058 w 609243"/>
              <a:gd name="connsiteY35" fmla="*/ 213639 h 496315"/>
              <a:gd name="connsiteX36" fmla="*/ 530612 w 609243"/>
              <a:gd name="connsiteY36" fmla="*/ 231439 h 496315"/>
              <a:gd name="connsiteX37" fmla="*/ 345546 w 609243"/>
              <a:gd name="connsiteY37" fmla="*/ 228694 h 496315"/>
              <a:gd name="connsiteX38" fmla="*/ 334252 w 609243"/>
              <a:gd name="connsiteY38" fmla="*/ 212598 h 496315"/>
              <a:gd name="connsiteX39" fmla="*/ 436157 w 609243"/>
              <a:gd name="connsiteY39" fmla="*/ 183933 h 496315"/>
              <a:gd name="connsiteX40" fmla="*/ 155189 w 609243"/>
              <a:gd name="connsiteY40" fmla="*/ 183880 h 496315"/>
              <a:gd name="connsiteX41" fmla="*/ 259126 w 609243"/>
              <a:gd name="connsiteY41" fmla="*/ 203976 h 496315"/>
              <a:gd name="connsiteX42" fmla="*/ 249162 w 609243"/>
              <a:gd name="connsiteY42" fmla="*/ 220933 h 496315"/>
              <a:gd name="connsiteX43" fmla="*/ 65059 w 609243"/>
              <a:gd name="connsiteY43" fmla="*/ 239028 h 496315"/>
              <a:gd name="connsiteX44" fmla="*/ 55095 w 609243"/>
              <a:gd name="connsiteY44" fmla="*/ 221975 h 496315"/>
              <a:gd name="connsiteX45" fmla="*/ 155189 w 609243"/>
              <a:gd name="connsiteY45" fmla="*/ 183880 h 496315"/>
              <a:gd name="connsiteX46" fmla="*/ 439981 w 609243"/>
              <a:gd name="connsiteY46" fmla="*/ 137783 h 496315"/>
              <a:gd name="connsiteX47" fmla="*/ 542897 w 609243"/>
              <a:gd name="connsiteY47" fmla="*/ 167489 h 496315"/>
              <a:gd name="connsiteX48" fmla="*/ 534359 w 609243"/>
              <a:gd name="connsiteY48" fmla="*/ 185289 h 496315"/>
              <a:gd name="connsiteX49" fmla="*/ 349445 w 609243"/>
              <a:gd name="connsiteY49" fmla="*/ 182544 h 496315"/>
              <a:gd name="connsiteX50" fmla="*/ 338060 w 609243"/>
              <a:gd name="connsiteY50" fmla="*/ 166448 h 496315"/>
              <a:gd name="connsiteX51" fmla="*/ 439981 w 609243"/>
              <a:gd name="connsiteY51" fmla="*/ 137783 h 496315"/>
              <a:gd name="connsiteX52" fmla="*/ 209117 w 609243"/>
              <a:gd name="connsiteY52" fmla="*/ 125922 h 496315"/>
              <a:gd name="connsiteX53" fmla="*/ 249230 w 609243"/>
              <a:gd name="connsiteY53" fmla="*/ 141507 h 496315"/>
              <a:gd name="connsiteX54" fmla="*/ 239267 w 609243"/>
              <a:gd name="connsiteY54" fmla="*/ 158561 h 496315"/>
              <a:gd name="connsiteX55" fmla="*/ 171234 w 609243"/>
              <a:gd name="connsiteY55" fmla="*/ 146339 h 496315"/>
              <a:gd name="connsiteX56" fmla="*/ 166015 w 609243"/>
              <a:gd name="connsiteY56" fmla="*/ 127390 h 496315"/>
              <a:gd name="connsiteX57" fmla="*/ 209117 w 609243"/>
              <a:gd name="connsiteY57" fmla="*/ 125922 h 496315"/>
              <a:gd name="connsiteX58" fmla="*/ 114405 w 609243"/>
              <a:gd name="connsiteY58" fmla="*/ 101164 h 496315"/>
              <a:gd name="connsiteX59" fmla="*/ 79658 w 609243"/>
              <a:gd name="connsiteY59" fmla="*/ 112628 h 496315"/>
              <a:gd name="connsiteX60" fmla="*/ 78139 w 609243"/>
              <a:gd name="connsiteY60" fmla="*/ 156871 h 496315"/>
              <a:gd name="connsiteX61" fmla="*/ 114405 w 609243"/>
              <a:gd name="connsiteY61" fmla="*/ 142186 h 496315"/>
              <a:gd name="connsiteX62" fmla="*/ 436157 w 609243"/>
              <a:gd name="connsiteY62" fmla="*/ 91941 h 496315"/>
              <a:gd name="connsiteX63" fmla="*/ 539058 w 609243"/>
              <a:gd name="connsiteY63" fmla="*/ 121643 h 496315"/>
              <a:gd name="connsiteX64" fmla="*/ 530612 w 609243"/>
              <a:gd name="connsiteY64" fmla="*/ 139462 h 496315"/>
              <a:gd name="connsiteX65" fmla="*/ 345546 w 609243"/>
              <a:gd name="connsiteY65" fmla="*/ 136808 h 496315"/>
              <a:gd name="connsiteX66" fmla="*/ 334252 w 609243"/>
              <a:gd name="connsiteY66" fmla="*/ 120601 h 496315"/>
              <a:gd name="connsiteX67" fmla="*/ 436157 w 609243"/>
              <a:gd name="connsiteY67" fmla="*/ 91941 h 496315"/>
              <a:gd name="connsiteX68" fmla="*/ 120956 w 609243"/>
              <a:gd name="connsiteY68" fmla="*/ 81080 h 496315"/>
              <a:gd name="connsiteX69" fmla="*/ 123804 w 609243"/>
              <a:gd name="connsiteY69" fmla="*/ 81459 h 496315"/>
              <a:gd name="connsiteX70" fmla="*/ 134152 w 609243"/>
              <a:gd name="connsiteY70" fmla="*/ 90933 h 496315"/>
              <a:gd name="connsiteX71" fmla="*/ 134152 w 609243"/>
              <a:gd name="connsiteY71" fmla="*/ 146734 h 496315"/>
              <a:gd name="connsiteX72" fmla="*/ 133773 w 609243"/>
              <a:gd name="connsiteY72" fmla="*/ 149292 h 496315"/>
              <a:gd name="connsiteX73" fmla="*/ 126842 w 609243"/>
              <a:gd name="connsiteY73" fmla="*/ 159523 h 496315"/>
              <a:gd name="connsiteX74" fmla="*/ 78234 w 609243"/>
              <a:gd name="connsiteY74" fmla="*/ 179892 h 496315"/>
              <a:gd name="connsiteX75" fmla="*/ 64658 w 609243"/>
              <a:gd name="connsiteY75" fmla="*/ 175439 h 496315"/>
              <a:gd name="connsiteX76" fmla="*/ 58392 w 609243"/>
              <a:gd name="connsiteY76" fmla="*/ 166439 h 496315"/>
              <a:gd name="connsiteX77" fmla="*/ 60101 w 609243"/>
              <a:gd name="connsiteY77" fmla="*/ 110638 h 496315"/>
              <a:gd name="connsiteX78" fmla="*/ 60765 w 609243"/>
              <a:gd name="connsiteY78" fmla="*/ 107796 h 496315"/>
              <a:gd name="connsiteX79" fmla="*/ 64943 w 609243"/>
              <a:gd name="connsiteY79" fmla="*/ 98796 h 496315"/>
              <a:gd name="connsiteX80" fmla="*/ 120956 w 609243"/>
              <a:gd name="connsiteY80" fmla="*/ 81080 h 496315"/>
              <a:gd name="connsiteX81" fmla="*/ 211133 w 609243"/>
              <a:gd name="connsiteY81" fmla="*/ 79659 h 496315"/>
              <a:gd name="connsiteX82" fmla="*/ 252540 w 609243"/>
              <a:gd name="connsiteY82" fmla="*/ 93858 h 496315"/>
              <a:gd name="connsiteX83" fmla="*/ 242574 w 609243"/>
              <a:gd name="connsiteY83" fmla="*/ 110925 h 496315"/>
              <a:gd name="connsiteX84" fmla="*/ 172811 w 609243"/>
              <a:gd name="connsiteY84" fmla="*/ 103719 h 496315"/>
              <a:gd name="connsiteX85" fmla="*/ 167590 w 609243"/>
              <a:gd name="connsiteY85" fmla="*/ 84661 h 496315"/>
              <a:gd name="connsiteX86" fmla="*/ 211133 w 609243"/>
              <a:gd name="connsiteY86" fmla="*/ 79659 h 496315"/>
              <a:gd name="connsiteX87" fmla="*/ 198798 w 609243"/>
              <a:gd name="connsiteY87" fmla="*/ 22403 h 496315"/>
              <a:gd name="connsiteX88" fmla="*/ 27245 w 609243"/>
              <a:gd name="connsiteY88" fmla="*/ 79844 h 496315"/>
              <a:gd name="connsiteX89" fmla="*/ 26012 w 609243"/>
              <a:gd name="connsiteY89" fmla="*/ 387586 h 496315"/>
              <a:gd name="connsiteX90" fmla="*/ 306429 w 609243"/>
              <a:gd name="connsiteY90" fmla="*/ 408620 h 496315"/>
              <a:gd name="connsiteX91" fmla="*/ 586847 w 609243"/>
              <a:gd name="connsiteY91" fmla="*/ 387586 h 496315"/>
              <a:gd name="connsiteX92" fmla="*/ 585614 w 609243"/>
              <a:gd name="connsiteY92" fmla="*/ 79844 h 496315"/>
              <a:gd name="connsiteX93" fmla="*/ 315160 w 609243"/>
              <a:gd name="connsiteY93" fmla="*/ 68664 h 496315"/>
              <a:gd name="connsiteX94" fmla="*/ 306429 w 609243"/>
              <a:gd name="connsiteY94" fmla="*/ 71791 h 496315"/>
              <a:gd name="connsiteX95" fmla="*/ 297699 w 609243"/>
              <a:gd name="connsiteY95" fmla="*/ 68664 h 496315"/>
              <a:gd name="connsiteX96" fmla="*/ 198798 w 609243"/>
              <a:gd name="connsiteY96" fmla="*/ 22403 h 496315"/>
              <a:gd name="connsiteX97" fmla="*/ 197678 w 609243"/>
              <a:gd name="connsiteY97" fmla="*/ 346 h 496315"/>
              <a:gd name="connsiteX98" fmla="*/ 306429 w 609243"/>
              <a:gd name="connsiteY98" fmla="*/ 46209 h 496315"/>
              <a:gd name="connsiteX99" fmla="*/ 602505 w 609243"/>
              <a:gd name="connsiteY99" fmla="*/ 64779 h 496315"/>
              <a:gd name="connsiteX100" fmla="*/ 606016 w 609243"/>
              <a:gd name="connsiteY100" fmla="*/ 68948 h 496315"/>
              <a:gd name="connsiteX101" fmla="*/ 608009 w 609243"/>
              <a:gd name="connsiteY101" fmla="*/ 75581 h 496315"/>
              <a:gd name="connsiteX102" fmla="*/ 609243 w 609243"/>
              <a:gd name="connsiteY102" fmla="*/ 396113 h 496315"/>
              <a:gd name="connsiteX103" fmla="*/ 608199 w 609243"/>
              <a:gd name="connsiteY103" fmla="*/ 400945 h 496315"/>
              <a:gd name="connsiteX104" fmla="*/ 595103 w 609243"/>
              <a:gd name="connsiteY104" fmla="*/ 414210 h 496315"/>
              <a:gd name="connsiteX105" fmla="*/ 317437 w 609243"/>
              <a:gd name="connsiteY105" fmla="*/ 428043 h 496315"/>
              <a:gd name="connsiteX106" fmla="*/ 306429 w 609243"/>
              <a:gd name="connsiteY106" fmla="*/ 434675 h 496315"/>
              <a:gd name="connsiteX107" fmla="*/ 295422 w 609243"/>
              <a:gd name="connsiteY107" fmla="*/ 428043 h 496315"/>
              <a:gd name="connsiteX108" fmla="*/ 17756 w 609243"/>
              <a:gd name="connsiteY108" fmla="*/ 414210 h 496315"/>
              <a:gd name="connsiteX109" fmla="*/ 4660 w 609243"/>
              <a:gd name="connsiteY109" fmla="*/ 400945 h 496315"/>
              <a:gd name="connsiteX110" fmla="*/ 3616 w 609243"/>
              <a:gd name="connsiteY110" fmla="*/ 396113 h 496315"/>
              <a:gd name="connsiteX111" fmla="*/ 4850 w 609243"/>
              <a:gd name="connsiteY111" fmla="*/ 75581 h 496315"/>
              <a:gd name="connsiteX112" fmla="*/ 6843 w 609243"/>
              <a:gd name="connsiteY112" fmla="*/ 68948 h 496315"/>
              <a:gd name="connsiteX113" fmla="*/ 10354 w 609243"/>
              <a:gd name="connsiteY113" fmla="*/ 64779 h 496315"/>
              <a:gd name="connsiteX114" fmla="*/ 197678 w 609243"/>
              <a:gd name="connsiteY114" fmla="*/ 346 h 496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</a:cxnLst>
            <a:rect l="l" t="t" r="r" b="b"/>
            <a:pathLst>
              <a:path w="609243" h="496315">
                <a:moveTo>
                  <a:pt x="165033" y="400904"/>
                </a:moveTo>
                <a:cubicBezTo>
                  <a:pt x="218614" y="402858"/>
                  <a:pt x="269051" y="419838"/>
                  <a:pt x="303783" y="460951"/>
                </a:cubicBezTo>
                <a:cubicBezTo>
                  <a:pt x="373248" y="378725"/>
                  <a:pt x="505628" y="393029"/>
                  <a:pt x="600145" y="431016"/>
                </a:cubicBezTo>
                <a:cubicBezTo>
                  <a:pt x="616847" y="437742"/>
                  <a:pt x="602423" y="460382"/>
                  <a:pt x="585911" y="453751"/>
                </a:cubicBezTo>
                <a:cubicBezTo>
                  <a:pt x="500314" y="419364"/>
                  <a:pt x="372583" y="404018"/>
                  <a:pt x="316310" y="490033"/>
                </a:cubicBezTo>
                <a:cubicBezTo>
                  <a:pt x="313178" y="494864"/>
                  <a:pt x="308433" y="496569"/>
                  <a:pt x="303783" y="496285"/>
                </a:cubicBezTo>
                <a:cubicBezTo>
                  <a:pt x="299134" y="496569"/>
                  <a:pt x="294389" y="494864"/>
                  <a:pt x="291257" y="490033"/>
                </a:cubicBezTo>
                <a:cubicBezTo>
                  <a:pt x="234984" y="404018"/>
                  <a:pt x="107253" y="419364"/>
                  <a:pt x="21751" y="453751"/>
                </a:cubicBezTo>
                <a:cubicBezTo>
                  <a:pt x="5144" y="460382"/>
                  <a:pt x="-9280" y="437742"/>
                  <a:pt x="7422" y="431016"/>
                </a:cubicBezTo>
                <a:cubicBezTo>
                  <a:pt x="54728" y="412023"/>
                  <a:pt x="111452" y="398950"/>
                  <a:pt x="165033" y="400904"/>
                </a:cubicBezTo>
                <a:close/>
                <a:moveTo>
                  <a:pt x="155189" y="275778"/>
                </a:moveTo>
                <a:cubicBezTo>
                  <a:pt x="190373" y="271726"/>
                  <a:pt x="226197" y="277389"/>
                  <a:pt x="259126" y="295874"/>
                </a:cubicBezTo>
                <a:cubicBezTo>
                  <a:pt x="270229" y="302130"/>
                  <a:pt x="260265" y="319192"/>
                  <a:pt x="249162" y="312936"/>
                </a:cubicBezTo>
                <a:cubicBezTo>
                  <a:pt x="189186" y="279285"/>
                  <a:pt x="119815" y="294262"/>
                  <a:pt x="65059" y="331041"/>
                </a:cubicBezTo>
                <a:cubicBezTo>
                  <a:pt x="54430" y="338150"/>
                  <a:pt x="44561" y="320993"/>
                  <a:pt x="55095" y="313979"/>
                </a:cubicBezTo>
                <a:cubicBezTo>
                  <a:pt x="85463" y="293599"/>
                  <a:pt x="120006" y="279830"/>
                  <a:pt x="155189" y="275778"/>
                </a:cubicBezTo>
                <a:close/>
                <a:moveTo>
                  <a:pt x="443849" y="275552"/>
                </a:moveTo>
                <a:cubicBezTo>
                  <a:pt x="479257" y="276654"/>
                  <a:pt x="514819" y="287483"/>
                  <a:pt x="546751" y="305255"/>
                </a:cubicBezTo>
                <a:cubicBezTo>
                  <a:pt x="557854" y="311415"/>
                  <a:pt x="549408" y="329329"/>
                  <a:pt x="538211" y="323074"/>
                </a:cubicBezTo>
                <a:cubicBezTo>
                  <a:pt x="480609" y="291037"/>
                  <a:pt x="410197" y="281843"/>
                  <a:pt x="353260" y="320420"/>
                </a:cubicBezTo>
                <a:cubicBezTo>
                  <a:pt x="342726" y="327528"/>
                  <a:pt x="331339" y="311415"/>
                  <a:pt x="341872" y="304212"/>
                </a:cubicBezTo>
                <a:cubicBezTo>
                  <a:pt x="373188" y="283076"/>
                  <a:pt x="408441" y="274451"/>
                  <a:pt x="443849" y="275552"/>
                </a:cubicBezTo>
                <a:close/>
                <a:moveTo>
                  <a:pt x="155189" y="229830"/>
                </a:moveTo>
                <a:cubicBezTo>
                  <a:pt x="190373" y="225780"/>
                  <a:pt x="226197" y="231440"/>
                  <a:pt x="259126" y="249914"/>
                </a:cubicBezTo>
                <a:cubicBezTo>
                  <a:pt x="270229" y="256166"/>
                  <a:pt x="260265" y="273124"/>
                  <a:pt x="249162" y="266966"/>
                </a:cubicBezTo>
                <a:cubicBezTo>
                  <a:pt x="189186" y="233335"/>
                  <a:pt x="119815" y="248303"/>
                  <a:pt x="65059" y="284966"/>
                </a:cubicBezTo>
                <a:cubicBezTo>
                  <a:pt x="54430" y="292071"/>
                  <a:pt x="44561" y="275019"/>
                  <a:pt x="55095" y="268008"/>
                </a:cubicBezTo>
                <a:cubicBezTo>
                  <a:pt x="85463" y="247640"/>
                  <a:pt x="120006" y="233880"/>
                  <a:pt x="155189" y="229830"/>
                </a:cubicBezTo>
                <a:close/>
                <a:moveTo>
                  <a:pt x="439981" y="229743"/>
                </a:moveTo>
                <a:cubicBezTo>
                  <a:pt x="475369" y="230857"/>
                  <a:pt x="510924" y="241709"/>
                  <a:pt x="542897" y="259481"/>
                </a:cubicBezTo>
                <a:cubicBezTo>
                  <a:pt x="553903" y="265642"/>
                  <a:pt x="545554" y="283461"/>
                  <a:pt x="534359" y="277206"/>
                </a:cubicBezTo>
                <a:cubicBezTo>
                  <a:pt x="476674" y="245169"/>
                  <a:pt x="406371" y="235975"/>
                  <a:pt x="349445" y="274552"/>
                </a:cubicBezTo>
                <a:cubicBezTo>
                  <a:pt x="338819" y="281660"/>
                  <a:pt x="327529" y="265547"/>
                  <a:pt x="338060" y="258438"/>
                </a:cubicBezTo>
                <a:cubicBezTo>
                  <a:pt x="369369" y="237255"/>
                  <a:pt x="404592" y="228629"/>
                  <a:pt x="439981" y="229743"/>
                </a:cubicBezTo>
                <a:close/>
                <a:moveTo>
                  <a:pt x="436157" y="183933"/>
                </a:moveTo>
                <a:cubicBezTo>
                  <a:pt x="471557" y="185045"/>
                  <a:pt x="507123" y="195886"/>
                  <a:pt x="539058" y="213639"/>
                </a:cubicBezTo>
                <a:cubicBezTo>
                  <a:pt x="550162" y="219794"/>
                  <a:pt x="541715" y="237594"/>
                  <a:pt x="530612" y="231439"/>
                </a:cubicBezTo>
                <a:cubicBezTo>
                  <a:pt x="472909" y="199342"/>
                  <a:pt x="402584" y="190253"/>
                  <a:pt x="345546" y="228694"/>
                </a:cubicBezTo>
                <a:cubicBezTo>
                  <a:pt x="335012" y="235889"/>
                  <a:pt x="323718" y="219699"/>
                  <a:pt x="334252" y="212598"/>
                </a:cubicBezTo>
                <a:cubicBezTo>
                  <a:pt x="365524" y="191436"/>
                  <a:pt x="400757" y="182820"/>
                  <a:pt x="436157" y="183933"/>
                </a:cubicBezTo>
                <a:close/>
                <a:moveTo>
                  <a:pt x="155189" y="183880"/>
                </a:moveTo>
                <a:cubicBezTo>
                  <a:pt x="190373" y="179842"/>
                  <a:pt x="226197" y="185502"/>
                  <a:pt x="259126" y="203976"/>
                </a:cubicBezTo>
                <a:cubicBezTo>
                  <a:pt x="270229" y="210133"/>
                  <a:pt x="260265" y="227186"/>
                  <a:pt x="249162" y="220933"/>
                </a:cubicBezTo>
                <a:cubicBezTo>
                  <a:pt x="189186" y="187302"/>
                  <a:pt x="119815" y="202270"/>
                  <a:pt x="65059" y="239028"/>
                </a:cubicBezTo>
                <a:cubicBezTo>
                  <a:pt x="54430" y="246133"/>
                  <a:pt x="44561" y="229080"/>
                  <a:pt x="55095" y="221975"/>
                </a:cubicBezTo>
                <a:cubicBezTo>
                  <a:pt x="85463" y="201655"/>
                  <a:pt x="120006" y="187918"/>
                  <a:pt x="155189" y="183880"/>
                </a:cubicBezTo>
                <a:close/>
                <a:moveTo>
                  <a:pt x="439981" y="137783"/>
                </a:moveTo>
                <a:cubicBezTo>
                  <a:pt x="475369" y="138895"/>
                  <a:pt x="510924" y="149736"/>
                  <a:pt x="542897" y="167489"/>
                </a:cubicBezTo>
                <a:cubicBezTo>
                  <a:pt x="553903" y="173644"/>
                  <a:pt x="545554" y="191444"/>
                  <a:pt x="534359" y="185289"/>
                </a:cubicBezTo>
                <a:cubicBezTo>
                  <a:pt x="476674" y="153192"/>
                  <a:pt x="406371" y="144103"/>
                  <a:pt x="349445" y="182544"/>
                </a:cubicBezTo>
                <a:cubicBezTo>
                  <a:pt x="338819" y="189739"/>
                  <a:pt x="327529" y="173549"/>
                  <a:pt x="338060" y="166448"/>
                </a:cubicBezTo>
                <a:cubicBezTo>
                  <a:pt x="369369" y="145286"/>
                  <a:pt x="404592" y="136670"/>
                  <a:pt x="439981" y="137783"/>
                </a:cubicBezTo>
                <a:close/>
                <a:moveTo>
                  <a:pt x="209117" y="125922"/>
                </a:moveTo>
                <a:cubicBezTo>
                  <a:pt x="223089" y="128148"/>
                  <a:pt x="236563" y="133217"/>
                  <a:pt x="249230" y="141507"/>
                </a:cubicBezTo>
                <a:cubicBezTo>
                  <a:pt x="259857" y="148423"/>
                  <a:pt x="249989" y="165477"/>
                  <a:pt x="239267" y="158561"/>
                </a:cubicBezTo>
                <a:cubicBezTo>
                  <a:pt x="218392" y="144918"/>
                  <a:pt x="195619" y="141223"/>
                  <a:pt x="171234" y="146339"/>
                </a:cubicBezTo>
                <a:cubicBezTo>
                  <a:pt x="158804" y="148991"/>
                  <a:pt x="153585" y="130043"/>
                  <a:pt x="166015" y="127390"/>
                </a:cubicBezTo>
                <a:cubicBezTo>
                  <a:pt x="180675" y="124311"/>
                  <a:pt x="195145" y="123695"/>
                  <a:pt x="209117" y="125922"/>
                </a:cubicBezTo>
                <a:close/>
                <a:moveTo>
                  <a:pt x="114405" y="101164"/>
                </a:moveTo>
                <a:cubicBezTo>
                  <a:pt x="101873" y="102206"/>
                  <a:pt x="90291" y="105901"/>
                  <a:pt x="79658" y="112628"/>
                </a:cubicBezTo>
                <a:cubicBezTo>
                  <a:pt x="78519" y="127407"/>
                  <a:pt x="78234" y="142091"/>
                  <a:pt x="78139" y="156871"/>
                </a:cubicBezTo>
                <a:cubicBezTo>
                  <a:pt x="89626" y="150523"/>
                  <a:pt x="101684" y="145407"/>
                  <a:pt x="114405" y="142186"/>
                </a:cubicBezTo>
                <a:close/>
                <a:moveTo>
                  <a:pt x="436157" y="91941"/>
                </a:moveTo>
                <a:cubicBezTo>
                  <a:pt x="471557" y="93043"/>
                  <a:pt x="507123" y="103872"/>
                  <a:pt x="539058" y="121643"/>
                </a:cubicBezTo>
                <a:cubicBezTo>
                  <a:pt x="550162" y="127804"/>
                  <a:pt x="541715" y="145718"/>
                  <a:pt x="530612" y="139462"/>
                </a:cubicBezTo>
                <a:cubicBezTo>
                  <a:pt x="472909" y="107426"/>
                  <a:pt x="402584" y="98232"/>
                  <a:pt x="345546" y="136808"/>
                </a:cubicBezTo>
                <a:cubicBezTo>
                  <a:pt x="335012" y="143917"/>
                  <a:pt x="323718" y="127804"/>
                  <a:pt x="334252" y="120601"/>
                </a:cubicBezTo>
                <a:cubicBezTo>
                  <a:pt x="365524" y="99464"/>
                  <a:pt x="400757" y="90839"/>
                  <a:pt x="436157" y="91941"/>
                </a:cubicBezTo>
                <a:close/>
                <a:moveTo>
                  <a:pt x="120956" y="81080"/>
                </a:moveTo>
                <a:cubicBezTo>
                  <a:pt x="122000" y="81080"/>
                  <a:pt x="122855" y="81174"/>
                  <a:pt x="123804" y="81459"/>
                </a:cubicBezTo>
                <a:cubicBezTo>
                  <a:pt x="128836" y="81269"/>
                  <a:pt x="134152" y="84396"/>
                  <a:pt x="134152" y="90933"/>
                </a:cubicBezTo>
                <a:lnTo>
                  <a:pt x="134152" y="146734"/>
                </a:lnTo>
                <a:cubicBezTo>
                  <a:pt x="134152" y="147681"/>
                  <a:pt x="133962" y="148534"/>
                  <a:pt x="133773" y="149292"/>
                </a:cubicBezTo>
                <a:cubicBezTo>
                  <a:pt x="134532" y="153744"/>
                  <a:pt x="132633" y="158387"/>
                  <a:pt x="126842" y="159523"/>
                </a:cubicBezTo>
                <a:cubicBezTo>
                  <a:pt x="109279" y="163029"/>
                  <a:pt x="93234" y="170134"/>
                  <a:pt x="78234" y="179892"/>
                </a:cubicBezTo>
                <a:cubicBezTo>
                  <a:pt x="72348" y="183682"/>
                  <a:pt x="66841" y="180366"/>
                  <a:pt x="64658" y="175439"/>
                </a:cubicBezTo>
                <a:cubicBezTo>
                  <a:pt x="61145" y="174208"/>
                  <a:pt x="58392" y="171271"/>
                  <a:pt x="58392" y="166439"/>
                </a:cubicBezTo>
                <a:cubicBezTo>
                  <a:pt x="58392" y="147871"/>
                  <a:pt x="58487" y="129207"/>
                  <a:pt x="60101" y="110638"/>
                </a:cubicBezTo>
                <a:cubicBezTo>
                  <a:pt x="60196" y="109596"/>
                  <a:pt x="60386" y="108649"/>
                  <a:pt x="60765" y="107796"/>
                </a:cubicBezTo>
                <a:cubicBezTo>
                  <a:pt x="60576" y="104575"/>
                  <a:pt x="61715" y="101164"/>
                  <a:pt x="64943" y="98796"/>
                </a:cubicBezTo>
                <a:cubicBezTo>
                  <a:pt x="81367" y="86764"/>
                  <a:pt x="100734" y="81459"/>
                  <a:pt x="120956" y="81080"/>
                </a:cubicBezTo>
                <a:close/>
                <a:moveTo>
                  <a:pt x="211133" y="79659"/>
                </a:moveTo>
                <a:cubicBezTo>
                  <a:pt x="225465" y="81224"/>
                  <a:pt x="239442" y="85988"/>
                  <a:pt x="252540" y="93858"/>
                </a:cubicBezTo>
                <a:cubicBezTo>
                  <a:pt x="263455" y="100495"/>
                  <a:pt x="253489" y="117563"/>
                  <a:pt x="242574" y="110925"/>
                </a:cubicBezTo>
                <a:cubicBezTo>
                  <a:pt x="220553" y="97651"/>
                  <a:pt x="197109" y="95375"/>
                  <a:pt x="172811" y="103719"/>
                </a:cubicBezTo>
                <a:cubicBezTo>
                  <a:pt x="160756" y="107796"/>
                  <a:pt x="155631" y="88833"/>
                  <a:pt x="167590" y="84661"/>
                </a:cubicBezTo>
                <a:cubicBezTo>
                  <a:pt x="182112" y="79730"/>
                  <a:pt x="196800" y="78095"/>
                  <a:pt x="211133" y="79659"/>
                </a:cubicBezTo>
                <a:close/>
                <a:moveTo>
                  <a:pt x="198798" y="22403"/>
                </a:moveTo>
                <a:cubicBezTo>
                  <a:pt x="139593" y="17888"/>
                  <a:pt x="76710" y="44314"/>
                  <a:pt x="27245" y="79844"/>
                </a:cubicBezTo>
                <a:cubicBezTo>
                  <a:pt x="29238" y="182456"/>
                  <a:pt x="26296" y="284974"/>
                  <a:pt x="26012" y="387586"/>
                </a:cubicBezTo>
                <a:cubicBezTo>
                  <a:pt x="118725" y="354898"/>
                  <a:pt x="223111" y="351392"/>
                  <a:pt x="306429" y="408620"/>
                </a:cubicBezTo>
                <a:cubicBezTo>
                  <a:pt x="389653" y="351392"/>
                  <a:pt x="494134" y="354898"/>
                  <a:pt x="586847" y="387586"/>
                </a:cubicBezTo>
                <a:cubicBezTo>
                  <a:pt x="586563" y="284974"/>
                  <a:pt x="583621" y="182456"/>
                  <a:pt x="585614" y="79844"/>
                </a:cubicBezTo>
                <a:cubicBezTo>
                  <a:pt x="506470" y="22995"/>
                  <a:pt x="392975" y="-10545"/>
                  <a:pt x="315160" y="68664"/>
                </a:cubicBezTo>
                <a:cubicBezTo>
                  <a:pt x="312503" y="71412"/>
                  <a:pt x="309371" y="72264"/>
                  <a:pt x="306429" y="71791"/>
                </a:cubicBezTo>
                <a:cubicBezTo>
                  <a:pt x="303488" y="72264"/>
                  <a:pt x="300356" y="71412"/>
                  <a:pt x="297699" y="68664"/>
                </a:cubicBezTo>
                <a:cubicBezTo>
                  <a:pt x="268518" y="38960"/>
                  <a:pt x="234320" y="25112"/>
                  <a:pt x="198798" y="22403"/>
                </a:cubicBezTo>
                <a:close/>
                <a:moveTo>
                  <a:pt x="197678" y="346"/>
                </a:moveTo>
                <a:cubicBezTo>
                  <a:pt x="236561" y="2640"/>
                  <a:pt x="274117" y="16470"/>
                  <a:pt x="306429" y="46209"/>
                </a:cubicBezTo>
                <a:cubicBezTo>
                  <a:pt x="392595" y="-33095"/>
                  <a:pt x="516055" y="730"/>
                  <a:pt x="602505" y="64779"/>
                </a:cubicBezTo>
                <a:cubicBezTo>
                  <a:pt x="604118" y="66011"/>
                  <a:pt x="605257" y="67432"/>
                  <a:pt x="606016" y="68948"/>
                </a:cubicBezTo>
                <a:cubicBezTo>
                  <a:pt x="607250" y="70654"/>
                  <a:pt x="608104" y="72833"/>
                  <a:pt x="608009" y="75581"/>
                </a:cubicBezTo>
                <a:cubicBezTo>
                  <a:pt x="605827" y="182456"/>
                  <a:pt x="609053" y="289237"/>
                  <a:pt x="609243" y="396113"/>
                </a:cubicBezTo>
                <a:cubicBezTo>
                  <a:pt x="609243" y="397913"/>
                  <a:pt x="608863" y="399524"/>
                  <a:pt x="608199" y="400945"/>
                </a:cubicBezTo>
                <a:cubicBezTo>
                  <a:pt x="610002" y="408620"/>
                  <a:pt x="604403" y="417810"/>
                  <a:pt x="595103" y="414210"/>
                </a:cubicBezTo>
                <a:cubicBezTo>
                  <a:pt x="503813" y="378679"/>
                  <a:pt x="400661" y="370815"/>
                  <a:pt x="317437" y="428043"/>
                </a:cubicBezTo>
                <a:cubicBezTo>
                  <a:pt x="315540" y="432591"/>
                  <a:pt x="311269" y="435812"/>
                  <a:pt x="306429" y="434675"/>
                </a:cubicBezTo>
                <a:cubicBezTo>
                  <a:pt x="301590" y="435812"/>
                  <a:pt x="297319" y="432591"/>
                  <a:pt x="295422" y="428043"/>
                </a:cubicBezTo>
                <a:cubicBezTo>
                  <a:pt x="212198" y="370815"/>
                  <a:pt x="109046" y="378679"/>
                  <a:pt x="17756" y="414210"/>
                </a:cubicBezTo>
                <a:cubicBezTo>
                  <a:pt x="8456" y="417810"/>
                  <a:pt x="2857" y="408620"/>
                  <a:pt x="4660" y="400945"/>
                </a:cubicBezTo>
                <a:cubicBezTo>
                  <a:pt x="3996" y="399524"/>
                  <a:pt x="3616" y="397913"/>
                  <a:pt x="3616" y="396113"/>
                </a:cubicBezTo>
                <a:cubicBezTo>
                  <a:pt x="3806" y="289237"/>
                  <a:pt x="7032" y="182456"/>
                  <a:pt x="4850" y="75581"/>
                </a:cubicBezTo>
                <a:cubicBezTo>
                  <a:pt x="4755" y="72833"/>
                  <a:pt x="5514" y="70654"/>
                  <a:pt x="6843" y="68948"/>
                </a:cubicBezTo>
                <a:cubicBezTo>
                  <a:pt x="7602" y="67432"/>
                  <a:pt x="8741" y="66011"/>
                  <a:pt x="10354" y="64779"/>
                </a:cubicBezTo>
                <a:cubicBezTo>
                  <a:pt x="64385" y="24748"/>
                  <a:pt x="132874" y="-3476"/>
                  <a:pt x="197678" y="346"/>
                </a:cubicBez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</p:sp>
      <p:sp>
        <p:nvSpPr>
          <p:cNvPr id="55" name="文本占位符 8"/>
          <p:cNvSpPr>
            <a:spLocks noGrp="1"/>
          </p:cNvSpPr>
          <p:nvPr>
            <p:ph type="body" sz="quarter" idx="22"/>
          </p:nvPr>
        </p:nvSpPr>
        <p:spPr>
          <a:xfrm>
            <a:off x="9272680" y="3234723"/>
            <a:ext cx="206190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23"/>
          </p:nvPr>
        </p:nvSpPr>
        <p:spPr>
          <a:xfrm>
            <a:off x="9305248" y="1755223"/>
            <a:ext cx="2061904" cy="921650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平行四边形 5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58" name="文本占位符 2">
            <a:extLst>
              <a:ext uri="{FF2B5EF4-FFF2-40B4-BE49-F238E27FC236}">
                <a16:creationId xmlns:a16="http://schemas.microsoft.com/office/drawing/2014/main" id="{D83927F8-79FF-4AB6-9AD4-A8CC5BE22A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59" name="标题 1">
            <a:extLst>
              <a:ext uri="{FF2B5EF4-FFF2-40B4-BE49-F238E27FC236}">
                <a16:creationId xmlns:a16="http://schemas.microsoft.com/office/drawing/2014/main" id="{61229A8A-A855-4577-BCA3-A875AD50CCAC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60" name="文本占位符 6">
            <a:extLst>
              <a:ext uri="{FF2B5EF4-FFF2-40B4-BE49-F238E27FC236}">
                <a16:creationId xmlns:a16="http://schemas.microsoft.com/office/drawing/2014/main" id="{13344C8D-56CE-44C8-9361-728CD07FFED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11936617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>
            <a:off x="637056" y="1256656"/>
            <a:ext cx="2600009" cy="4795581"/>
            <a:chOff x="1230845" y="2506620"/>
            <a:chExt cx="5143820" cy="9565631"/>
          </a:xfrm>
        </p:grpSpPr>
        <p:sp>
          <p:nvSpPr>
            <p:cNvPr id="58" name="矩形 57"/>
            <p:cNvSpPr/>
            <p:nvPr/>
          </p:nvSpPr>
          <p:spPr>
            <a:xfrm>
              <a:off x="1230845" y="5336180"/>
              <a:ext cx="5135258" cy="6736071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60" name="矩形 59"/>
            <p:cNvSpPr/>
            <p:nvPr/>
          </p:nvSpPr>
          <p:spPr>
            <a:xfrm>
              <a:off x="1231479" y="2506620"/>
              <a:ext cx="5143186" cy="28532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 dirty="0"/>
            </a:p>
          </p:txBody>
        </p:sp>
      </p:grpSp>
      <p:grpSp>
        <p:nvGrpSpPr>
          <p:cNvPr id="7" name="组合 6"/>
          <p:cNvGrpSpPr/>
          <p:nvPr userDrawn="1"/>
        </p:nvGrpSpPr>
        <p:grpSpPr>
          <a:xfrm>
            <a:off x="1664398" y="933693"/>
            <a:ext cx="545326" cy="627781"/>
            <a:chOff x="3263323" y="1862414"/>
            <a:chExt cx="1078865" cy="1252220"/>
          </a:xfrm>
        </p:grpSpPr>
        <p:sp>
          <p:nvSpPr>
            <p:cNvPr id="63" name="六边形 62"/>
            <p:cNvSpPr/>
            <p:nvPr userDrawn="1"/>
          </p:nvSpPr>
          <p:spPr>
            <a:xfrm rot="5400000">
              <a:off x="3176646" y="1949091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64" name="book-hand-drawn-open-pages_35781"/>
            <p:cNvSpPr>
              <a:spLocks noChangeAspect="1"/>
            </p:cNvSpPr>
            <p:nvPr/>
          </p:nvSpPr>
          <p:spPr bwMode="auto">
            <a:xfrm>
              <a:off x="3507481" y="2247541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56" name="文本占位符 8"/>
          <p:cNvSpPr>
            <a:spLocks noGrp="1"/>
          </p:cNvSpPr>
          <p:nvPr userDrawn="1">
            <p:ph type="body" sz="quarter" idx="23"/>
          </p:nvPr>
        </p:nvSpPr>
        <p:spPr>
          <a:xfrm>
            <a:off x="785173" y="1694798"/>
            <a:ext cx="2303774" cy="794658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6" name="文本占位符 8"/>
          <p:cNvSpPr>
            <a:spLocks noGrp="1"/>
          </p:cNvSpPr>
          <p:nvPr userDrawn="1">
            <p:ph type="body" sz="quarter" idx="24"/>
          </p:nvPr>
        </p:nvSpPr>
        <p:spPr>
          <a:xfrm>
            <a:off x="785173" y="2805098"/>
            <a:ext cx="230377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05" name="组合 104"/>
          <p:cNvGrpSpPr/>
          <p:nvPr userDrawn="1"/>
        </p:nvGrpSpPr>
        <p:grpSpPr>
          <a:xfrm>
            <a:off x="3414681" y="1256656"/>
            <a:ext cx="2600009" cy="4795581"/>
            <a:chOff x="1230845" y="2506620"/>
            <a:chExt cx="5143820" cy="9565631"/>
          </a:xfrm>
        </p:grpSpPr>
        <p:sp>
          <p:nvSpPr>
            <p:cNvPr id="106" name="矩形 105"/>
            <p:cNvSpPr/>
            <p:nvPr/>
          </p:nvSpPr>
          <p:spPr>
            <a:xfrm>
              <a:off x="1230845" y="5336180"/>
              <a:ext cx="5135258" cy="6736071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107" name="矩形 106"/>
            <p:cNvSpPr/>
            <p:nvPr/>
          </p:nvSpPr>
          <p:spPr>
            <a:xfrm>
              <a:off x="1231479" y="2506620"/>
              <a:ext cx="5143186" cy="28532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 dirty="0"/>
            </a:p>
          </p:txBody>
        </p:sp>
      </p:grpSp>
      <p:grpSp>
        <p:nvGrpSpPr>
          <p:cNvPr id="108" name="组合 107"/>
          <p:cNvGrpSpPr/>
          <p:nvPr userDrawn="1"/>
        </p:nvGrpSpPr>
        <p:grpSpPr>
          <a:xfrm>
            <a:off x="4442023" y="933693"/>
            <a:ext cx="545326" cy="627781"/>
            <a:chOff x="3263323" y="1862414"/>
            <a:chExt cx="1078865" cy="1252220"/>
          </a:xfrm>
        </p:grpSpPr>
        <p:sp>
          <p:nvSpPr>
            <p:cNvPr id="109" name="六边形 108"/>
            <p:cNvSpPr/>
            <p:nvPr userDrawn="1"/>
          </p:nvSpPr>
          <p:spPr>
            <a:xfrm rot="5400000">
              <a:off x="3176646" y="1949091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110" name="book-hand-drawn-open-pages_35781"/>
            <p:cNvSpPr>
              <a:spLocks noChangeAspect="1"/>
            </p:cNvSpPr>
            <p:nvPr/>
          </p:nvSpPr>
          <p:spPr bwMode="auto">
            <a:xfrm>
              <a:off x="3507481" y="2247541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1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3562799" y="1694798"/>
            <a:ext cx="2303774" cy="794658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12" name="文本占位符 8"/>
          <p:cNvSpPr>
            <a:spLocks noGrp="1"/>
          </p:cNvSpPr>
          <p:nvPr>
            <p:ph type="body" sz="quarter" idx="26"/>
          </p:nvPr>
        </p:nvSpPr>
        <p:spPr>
          <a:xfrm>
            <a:off x="3562799" y="2805098"/>
            <a:ext cx="230377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13" name="组合 112"/>
          <p:cNvGrpSpPr/>
          <p:nvPr userDrawn="1"/>
        </p:nvGrpSpPr>
        <p:grpSpPr>
          <a:xfrm>
            <a:off x="6192307" y="1256656"/>
            <a:ext cx="2600009" cy="4795581"/>
            <a:chOff x="1230845" y="2506620"/>
            <a:chExt cx="5143820" cy="9565631"/>
          </a:xfrm>
        </p:grpSpPr>
        <p:sp>
          <p:nvSpPr>
            <p:cNvPr id="114" name="矩形 113"/>
            <p:cNvSpPr/>
            <p:nvPr/>
          </p:nvSpPr>
          <p:spPr>
            <a:xfrm>
              <a:off x="1230845" y="5336180"/>
              <a:ext cx="5135258" cy="6736071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115" name="矩形 114"/>
            <p:cNvSpPr/>
            <p:nvPr/>
          </p:nvSpPr>
          <p:spPr>
            <a:xfrm>
              <a:off x="1231479" y="2506620"/>
              <a:ext cx="5143186" cy="28532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 dirty="0"/>
            </a:p>
          </p:txBody>
        </p:sp>
      </p:grpSp>
      <p:grpSp>
        <p:nvGrpSpPr>
          <p:cNvPr id="116" name="组合 115"/>
          <p:cNvGrpSpPr/>
          <p:nvPr userDrawn="1"/>
        </p:nvGrpSpPr>
        <p:grpSpPr>
          <a:xfrm>
            <a:off x="7219649" y="933693"/>
            <a:ext cx="545326" cy="627781"/>
            <a:chOff x="3263323" y="1862414"/>
            <a:chExt cx="1078865" cy="1252220"/>
          </a:xfrm>
        </p:grpSpPr>
        <p:sp>
          <p:nvSpPr>
            <p:cNvPr id="117" name="六边形 116"/>
            <p:cNvSpPr/>
            <p:nvPr userDrawn="1"/>
          </p:nvSpPr>
          <p:spPr>
            <a:xfrm rot="5400000">
              <a:off x="3176646" y="1949091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118" name="book-hand-drawn-open-pages_35781"/>
            <p:cNvSpPr>
              <a:spLocks noChangeAspect="1"/>
            </p:cNvSpPr>
            <p:nvPr/>
          </p:nvSpPr>
          <p:spPr bwMode="auto">
            <a:xfrm>
              <a:off x="3507481" y="2247541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19" name="文本占位符 8"/>
          <p:cNvSpPr>
            <a:spLocks noGrp="1"/>
          </p:cNvSpPr>
          <p:nvPr>
            <p:ph type="body" sz="quarter" idx="27"/>
          </p:nvPr>
        </p:nvSpPr>
        <p:spPr>
          <a:xfrm>
            <a:off x="6340425" y="1694798"/>
            <a:ext cx="2303774" cy="794658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20" name="文本占位符 8"/>
          <p:cNvSpPr>
            <a:spLocks noGrp="1"/>
          </p:cNvSpPr>
          <p:nvPr>
            <p:ph type="body" sz="quarter" idx="28"/>
          </p:nvPr>
        </p:nvSpPr>
        <p:spPr>
          <a:xfrm>
            <a:off x="6340425" y="2805098"/>
            <a:ext cx="230377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grpSp>
        <p:nvGrpSpPr>
          <p:cNvPr id="129" name="组合 128"/>
          <p:cNvGrpSpPr/>
          <p:nvPr userDrawn="1"/>
        </p:nvGrpSpPr>
        <p:grpSpPr>
          <a:xfrm>
            <a:off x="8969933" y="1245401"/>
            <a:ext cx="2600009" cy="4795581"/>
            <a:chOff x="1230845" y="2506620"/>
            <a:chExt cx="5143820" cy="9565631"/>
          </a:xfrm>
        </p:grpSpPr>
        <p:sp>
          <p:nvSpPr>
            <p:cNvPr id="130" name="矩形 129"/>
            <p:cNvSpPr/>
            <p:nvPr/>
          </p:nvSpPr>
          <p:spPr>
            <a:xfrm>
              <a:off x="1230845" y="5336180"/>
              <a:ext cx="5135258" cy="6736071"/>
            </a:xfrm>
            <a:prstGeom prst="rect">
              <a:avLst/>
            </a:prstGeom>
            <a:solidFill>
              <a:srgbClr val="0184CB">
                <a:alpha val="1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131" name="矩形 130"/>
            <p:cNvSpPr/>
            <p:nvPr/>
          </p:nvSpPr>
          <p:spPr>
            <a:xfrm>
              <a:off x="1231479" y="2506620"/>
              <a:ext cx="5143186" cy="2853281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 dirty="0"/>
            </a:p>
          </p:txBody>
        </p:sp>
      </p:grpSp>
      <p:grpSp>
        <p:nvGrpSpPr>
          <p:cNvPr id="132" name="组合 131"/>
          <p:cNvGrpSpPr/>
          <p:nvPr userDrawn="1"/>
        </p:nvGrpSpPr>
        <p:grpSpPr>
          <a:xfrm>
            <a:off x="9997275" y="922438"/>
            <a:ext cx="545326" cy="627781"/>
            <a:chOff x="3263323" y="1862414"/>
            <a:chExt cx="1078865" cy="1252220"/>
          </a:xfrm>
        </p:grpSpPr>
        <p:sp>
          <p:nvSpPr>
            <p:cNvPr id="133" name="六边形 132"/>
            <p:cNvSpPr/>
            <p:nvPr userDrawn="1"/>
          </p:nvSpPr>
          <p:spPr>
            <a:xfrm rot="5400000">
              <a:off x="3176646" y="1949091"/>
              <a:ext cx="1252220" cy="1078865"/>
            </a:xfrm>
            <a:prstGeom prst="hexagon">
              <a:avLst>
                <a:gd name="adj" fmla="val 26971"/>
                <a:gd name="vf" fmla="val 115470"/>
              </a:avLst>
            </a:prstGeom>
            <a:solidFill>
              <a:schemeClr val="accent3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02"/>
            </a:p>
          </p:txBody>
        </p:sp>
        <p:sp>
          <p:nvSpPr>
            <p:cNvPr id="134" name="book-hand-drawn-open-pages_35781"/>
            <p:cNvSpPr>
              <a:spLocks noChangeAspect="1"/>
            </p:cNvSpPr>
            <p:nvPr/>
          </p:nvSpPr>
          <p:spPr bwMode="auto">
            <a:xfrm>
              <a:off x="3507481" y="2247541"/>
              <a:ext cx="609600" cy="496570"/>
            </a:xfrm>
            <a:custGeom>
              <a:avLst/>
              <a:gdLst>
                <a:gd name="connsiteX0" fmla="*/ 165033 w 609243"/>
                <a:gd name="connsiteY0" fmla="*/ 400904 h 496315"/>
                <a:gd name="connsiteX1" fmla="*/ 303783 w 609243"/>
                <a:gd name="connsiteY1" fmla="*/ 460951 h 496315"/>
                <a:gd name="connsiteX2" fmla="*/ 600145 w 609243"/>
                <a:gd name="connsiteY2" fmla="*/ 431016 h 496315"/>
                <a:gd name="connsiteX3" fmla="*/ 585911 w 609243"/>
                <a:gd name="connsiteY3" fmla="*/ 453751 h 496315"/>
                <a:gd name="connsiteX4" fmla="*/ 316310 w 609243"/>
                <a:gd name="connsiteY4" fmla="*/ 490033 h 496315"/>
                <a:gd name="connsiteX5" fmla="*/ 303783 w 609243"/>
                <a:gd name="connsiteY5" fmla="*/ 496285 h 496315"/>
                <a:gd name="connsiteX6" fmla="*/ 291257 w 609243"/>
                <a:gd name="connsiteY6" fmla="*/ 490033 h 496315"/>
                <a:gd name="connsiteX7" fmla="*/ 21751 w 609243"/>
                <a:gd name="connsiteY7" fmla="*/ 453751 h 496315"/>
                <a:gd name="connsiteX8" fmla="*/ 7422 w 609243"/>
                <a:gd name="connsiteY8" fmla="*/ 431016 h 496315"/>
                <a:gd name="connsiteX9" fmla="*/ 165033 w 609243"/>
                <a:gd name="connsiteY9" fmla="*/ 400904 h 496315"/>
                <a:gd name="connsiteX10" fmla="*/ 155189 w 609243"/>
                <a:gd name="connsiteY10" fmla="*/ 275778 h 496315"/>
                <a:gd name="connsiteX11" fmla="*/ 259126 w 609243"/>
                <a:gd name="connsiteY11" fmla="*/ 295874 h 496315"/>
                <a:gd name="connsiteX12" fmla="*/ 249162 w 609243"/>
                <a:gd name="connsiteY12" fmla="*/ 312936 h 496315"/>
                <a:gd name="connsiteX13" fmla="*/ 65059 w 609243"/>
                <a:gd name="connsiteY13" fmla="*/ 331041 h 496315"/>
                <a:gd name="connsiteX14" fmla="*/ 55095 w 609243"/>
                <a:gd name="connsiteY14" fmla="*/ 313979 h 496315"/>
                <a:gd name="connsiteX15" fmla="*/ 155189 w 609243"/>
                <a:gd name="connsiteY15" fmla="*/ 275778 h 496315"/>
                <a:gd name="connsiteX16" fmla="*/ 443849 w 609243"/>
                <a:gd name="connsiteY16" fmla="*/ 275552 h 496315"/>
                <a:gd name="connsiteX17" fmla="*/ 546751 w 609243"/>
                <a:gd name="connsiteY17" fmla="*/ 305255 h 496315"/>
                <a:gd name="connsiteX18" fmla="*/ 538211 w 609243"/>
                <a:gd name="connsiteY18" fmla="*/ 323074 h 496315"/>
                <a:gd name="connsiteX19" fmla="*/ 353260 w 609243"/>
                <a:gd name="connsiteY19" fmla="*/ 320420 h 496315"/>
                <a:gd name="connsiteX20" fmla="*/ 341872 w 609243"/>
                <a:gd name="connsiteY20" fmla="*/ 304212 h 496315"/>
                <a:gd name="connsiteX21" fmla="*/ 443849 w 609243"/>
                <a:gd name="connsiteY21" fmla="*/ 275552 h 496315"/>
                <a:gd name="connsiteX22" fmla="*/ 155189 w 609243"/>
                <a:gd name="connsiteY22" fmla="*/ 229830 h 496315"/>
                <a:gd name="connsiteX23" fmla="*/ 259126 w 609243"/>
                <a:gd name="connsiteY23" fmla="*/ 249914 h 496315"/>
                <a:gd name="connsiteX24" fmla="*/ 249162 w 609243"/>
                <a:gd name="connsiteY24" fmla="*/ 266966 h 496315"/>
                <a:gd name="connsiteX25" fmla="*/ 65059 w 609243"/>
                <a:gd name="connsiteY25" fmla="*/ 284966 h 496315"/>
                <a:gd name="connsiteX26" fmla="*/ 55095 w 609243"/>
                <a:gd name="connsiteY26" fmla="*/ 268008 h 496315"/>
                <a:gd name="connsiteX27" fmla="*/ 155189 w 609243"/>
                <a:gd name="connsiteY27" fmla="*/ 229830 h 496315"/>
                <a:gd name="connsiteX28" fmla="*/ 439981 w 609243"/>
                <a:gd name="connsiteY28" fmla="*/ 229743 h 496315"/>
                <a:gd name="connsiteX29" fmla="*/ 542897 w 609243"/>
                <a:gd name="connsiteY29" fmla="*/ 259481 h 496315"/>
                <a:gd name="connsiteX30" fmla="*/ 534359 w 609243"/>
                <a:gd name="connsiteY30" fmla="*/ 277206 h 496315"/>
                <a:gd name="connsiteX31" fmla="*/ 349445 w 609243"/>
                <a:gd name="connsiteY31" fmla="*/ 274552 h 496315"/>
                <a:gd name="connsiteX32" fmla="*/ 338060 w 609243"/>
                <a:gd name="connsiteY32" fmla="*/ 258438 h 496315"/>
                <a:gd name="connsiteX33" fmla="*/ 439981 w 609243"/>
                <a:gd name="connsiteY33" fmla="*/ 229743 h 496315"/>
                <a:gd name="connsiteX34" fmla="*/ 436157 w 609243"/>
                <a:gd name="connsiteY34" fmla="*/ 183933 h 496315"/>
                <a:gd name="connsiteX35" fmla="*/ 539058 w 609243"/>
                <a:gd name="connsiteY35" fmla="*/ 213639 h 496315"/>
                <a:gd name="connsiteX36" fmla="*/ 530612 w 609243"/>
                <a:gd name="connsiteY36" fmla="*/ 231439 h 496315"/>
                <a:gd name="connsiteX37" fmla="*/ 345546 w 609243"/>
                <a:gd name="connsiteY37" fmla="*/ 228694 h 496315"/>
                <a:gd name="connsiteX38" fmla="*/ 334252 w 609243"/>
                <a:gd name="connsiteY38" fmla="*/ 212598 h 496315"/>
                <a:gd name="connsiteX39" fmla="*/ 436157 w 609243"/>
                <a:gd name="connsiteY39" fmla="*/ 183933 h 496315"/>
                <a:gd name="connsiteX40" fmla="*/ 155189 w 609243"/>
                <a:gd name="connsiteY40" fmla="*/ 183880 h 496315"/>
                <a:gd name="connsiteX41" fmla="*/ 259126 w 609243"/>
                <a:gd name="connsiteY41" fmla="*/ 203976 h 496315"/>
                <a:gd name="connsiteX42" fmla="*/ 249162 w 609243"/>
                <a:gd name="connsiteY42" fmla="*/ 220933 h 496315"/>
                <a:gd name="connsiteX43" fmla="*/ 65059 w 609243"/>
                <a:gd name="connsiteY43" fmla="*/ 239028 h 496315"/>
                <a:gd name="connsiteX44" fmla="*/ 55095 w 609243"/>
                <a:gd name="connsiteY44" fmla="*/ 221975 h 496315"/>
                <a:gd name="connsiteX45" fmla="*/ 155189 w 609243"/>
                <a:gd name="connsiteY45" fmla="*/ 183880 h 496315"/>
                <a:gd name="connsiteX46" fmla="*/ 439981 w 609243"/>
                <a:gd name="connsiteY46" fmla="*/ 137783 h 496315"/>
                <a:gd name="connsiteX47" fmla="*/ 542897 w 609243"/>
                <a:gd name="connsiteY47" fmla="*/ 167489 h 496315"/>
                <a:gd name="connsiteX48" fmla="*/ 534359 w 609243"/>
                <a:gd name="connsiteY48" fmla="*/ 185289 h 496315"/>
                <a:gd name="connsiteX49" fmla="*/ 349445 w 609243"/>
                <a:gd name="connsiteY49" fmla="*/ 182544 h 496315"/>
                <a:gd name="connsiteX50" fmla="*/ 338060 w 609243"/>
                <a:gd name="connsiteY50" fmla="*/ 166448 h 496315"/>
                <a:gd name="connsiteX51" fmla="*/ 439981 w 609243"/>
                <a:gd name="connsiteY51" fmla="*/ 137783 h 496315"/>
                <a:gd name="connsiteX52" fmla="*/ 209117 w 609243"/>
                <a:gd name="connsiteY52" fmla="*/ 125922 h 496315"/>
                <a:gd name="connsiteX53" fmla="*/ 249230 w 609243"/>
                <a:gd name="connsiteY53" fmla="*/ 141507 h 496315"/>
                <a:gd name="connsiteX54" fmla="*/ 239267 w 609243"/>
                <a:gd name="connsiteY54" fmla="*/ 158561 h 496315"/>
                <a:gd name="connsiteX55" fmla="*/ 171234 w 609243"/>
                <a:gd name="connsiteY55" fmla="*/ 146339 h 496315"/>
                <a:gd name="connsiteX56" fmla="*/ 166015 w 609243"/>
                <a:gd name="connsiteY56" fmla="*/ 127390 h 496315"/>
                <a:gd name="connsiteX57" fmla="*/ 209117 w 609243"/>
                <a:gd name="connsiteY57" fmla="*/ 125922 h 496315"/>
                <a:gd name="connsiteX58" fmla="*/ 114405 w 609243"/>
                <a:gd name="connsiteY58" fmla="*/ 101164 h 496315"/>
                <a:gd name="connsiteX59" fmla="*/ 79658 w 609243"/>
                <a:gd name="connsiteY59" fmla="*/ 112628 h 496315"/>
                <a:gd name="connsiteX60" fmla="*/ 78139 w 609243"/>
                <a:gd name="connsiteY60" fmla="*/ 156871 h 496315"/>
                <a:gd name="connsiteX61" fmla="*/ 114405 w 609243"/>
                <a:gd name="connsiteY61" fmla="*/ 142186 h 496315"/>
                <a:gd name="connsiteX62" fmla="*/ 436157 w 609243"/>
                <a:gd name="connsiteY62" fmla="*/ 91941 h 496315"/>
                <a:gd name="connsiteX63" fmla="*/ 539058 w 609243"/>
                <a:gd name="connsiteY63" fmla="*/ 121643 h 496315"/>
                <a:gd name="connsiteX64" fmla="*/ 530612 w 609243"/>
                <a:gd name="connsiteY64" fmla="*/ 139462 h 496315"/>
                <a:gd name="connsiteX65" fmla="*/ 345546 w 609243"/>
                <a:gd name="connsiteY65" fmla="*/ 136808 h 496315"/>
                <a:gd name="connsiteX66" fmla="*/ 334252 w 609243"/>
                <a:gd name="connsiteY66" fmla="*/ 120601 h 496315"/>
                <a:gd name="connsiteX67" fmla="*/ 436157 w 609243"/>
                <a:gd name="connsiteY67" fmla="*/ 91941 h 496315"/>
                <a:gd name="connsiteX68" fmla="*/ 120956 w 609243"/>
                <a:gd name="connsiteY68" fmla="*/ 81080 h 496315"/>
                <a:gd name="connsiteX69" fmla="*/ 123804 w 609243"/>
                <a:gd name="connsiteY69" fmla="*/ 81459 h 496315"/>
                <a:gd name="connsiteX70" fmla="*/ 134152 w 609243"/>
                <a:gd name="connsiteY70" fmla="*/ 90933 h 496315"/>
                <a:gd name="connsiteX71" fmla="*/ 134152 w 609243"/>
                <a:gd name="connsiteY71" fmla="*/ 146734 h 496315"/>
                <a:gd name="connsiteX72" fmla="*/ 133773 w 609243"/>
                <a:gd name="connsiteY72" fmla="*/ 149292 h 496315"/>
                <a:gd name="connsiteX73" fmla="*/ 126842 w 609243"/>
                <a:gd name="connsiteY73" fmla="*/ 159523 h 496315"/>
                <a:gd name="connsiteX74" fmla="*/ 78234 w 609243"/>
                <a:gd name="connsiteY74" fmla="*/ 179892 h 496315"/>
                <a:gd name="connsiteX75" fmla="*/ 64658 w 609243"/>
                <a:gd name="connsiteY75" fmla="*/ 175439 h 496315"/>
                <a:gd name="connsiteX76" fmla="*/ 58392 w 609243"/>
                <a:gd name="connsiteY76" fmla="*/ 166439 h 496315"/>
                <a:gd name="connsiteX77" fmla="*/ 60101 w 609243"/>
                <a:gd name="connsiteY77" fmla="*/ 110638 h 496315"/>
                <a:gd name="connsiteX78" fmla="*/ 60765 w 609243"/>
                <a:gd name="connsiteY78" fmla="*/ 107796 h 496315"/>
                <a:gd name="connsiteX79" fmla="*/ 64943 w 609243"/>
                <a:gd name="connsiteY79" fmla="*/ 98796 h 496315"/>
                <a:gd name="connsiteX80" fmla="*/ 120956 w 609243"/>
                <a:gd name="connsiteY80" fmla="*/ 81080 h 496315"/>
                <a:gd name="connsiteX81" fmla="*/ 211133 w 609243"/>
                <a:gd name="connsiteY81" fmla="*/ 79659 h 496315"/>
                <a:gd name="connsiteX82" fmla="*/ 252540 w 609243"/>
                <a:gd name="connsiteY82" fmla="*/ 93858 h 496315"/>
                <a:gd name="connsiteX83" fmla="*/ 242574 w 609243"/>
                <a:gd name="connsiteY83" fmla="*/ 110925 h 496315"/>
                <a:gd name="connsiteX84" fmla="*/ 172811 w 609243"/>
                <a:gd name="connsiteY84" fmla="*/ 103719 h 496315"/>
                <a:gd name="connsiteX85" fmla="*/ 167590 w 609243"/>
                <a:gd name="connsiteY85" fmla="*/ 84661 h 496315"/>
                <a:gd name="connsiteX86" fmla="*/ 211133 w 609243"/>
                <a:gd name="connsiteY86" fmla="*/ 79659 h 496315"/>
                <a:gd name="connsiteX87" fmla="*/ 198798 w 609243"/>
                <a:gd name="connsiteY87" fmla="*/ 22403 h 496315"/>
                <a:gd name="connsiteX88" fmla="*/ 27245 w 609243"/>
                <a:gd name="connsiteY88" fmla="*/ 79844 h 496315"/>
                <a:gd name="connsiteX89" fmla="*/ 26012 w 609243"/>
                <a:gd name="connsiteY89" fmla="*/ 387586 h 496315"/>
                <a:gd name="connsiteX90" fmla="*/ 306429 w 609243"/>
                <a:gd name="connsiteY90" fmla="*/ 408620 h 496315"/>
                <a:gd name="connsiteX91" fmla="*/ 586847 w 609243"/>
                <a:gd name="connsiteY91" fmla="*/ 387586 h 496315"/>
                <a:gd name="connsiteX92" fmla="*/ 585614 w 609243"/>
                <a:gd name="connsiteY92" fmla="*/ 79844 h 496315"/>
                <a:gd name="connsiteX93" fmla="*/ 315160 w 609243"/>
                <a:gd name="connsiteY93" fmla="*/ 68664 h 496315"/>
                <a:gd name="connsiteX94" fmla="*/ 306429 w 609243"/>
                <a:gd name="connsiteY94" fmla="*/ 71791 h 496315"/>
                <a:gd name="connsiteX95" fmla="*/ 297699 w 609243"/>
                <a:gd name="connsiteY95" fmla="*/ 68664 h 496315"/>
                <a:gd name="connsiteX96" fmla="*/ 198798 w 609243"/>
                <a:gd name="connsiteY96" fmla="*/ 22403 h 496315"/>
                <a:gd name="connsiteX97" fmla="*/ 197678 w 609243"/>
                <a:gd name="connsiteY97" fmla="*/ 346 h 496315"/>
                <a:gd name="connsiteX98" fmla="*/ 306429 w 609243"/>
                <a:gd name="connsiteY98" fmla="*/ 46209 h 496315"/>
                <a:gd name="connsiteX99" fmla="*/ 602505 w 609243"/>
                <a:gd name="connsiteY99" fmla="*/ 64779 h 496315"/>
                <a:gd name="connsiteX100" fmla="*/ 606016 w 609243"/>
                <a:gd name="connsiteY100" fmla="*/ 68948 h 496315"/>
                <a:gd name="connsiteX101" fmla="*/ 608009 w 609243"/>
                <a:gd name="connsiteY101" fmla="*/ 75581 h 496315"/>
                <a:gd name="connsiteX102" fmla="*/ 609243 w 609243"/>
                <a:gd name="connsiteY102" fmla="*/ 396113 h 496315"/>
                <a:gd name="connsiteX103" fmla="*/ 608199 w 609243"/>
                <a:gd name="connsiteY103" fmla="*/ 400945 h 496315"/>
                <a:gd name="connsiteX104" fmla="*/ 595103 w 609243"/>
                <a:gd name="connsiteY104" fmla="*/ 414210 h 496315"/>
                <a:gd name="connsiteX105" fmla="*/ 317437 w 609243"/>
                <a:gd name="connsiteY105" fmla="*/ 428043 h 496315"/>
                <a:gd name="connsiteX106" fmla="*/ 306429 w 609243"/>
                <a:gd name="connsiteY106" fmla="*/ 434675 h 496315"/>
                <a:gd name="connsiteX107" fmla="*/ 295422 w 609243"/>
                <a:gd name="connsiteY107" fmla="*/ 428043 h 496315"/>
                <a:gd name="connsiteX108" fmla="*/ 17756 w 609243"/>
                <a:gd name="connsiteY108" fmla="*/ 414210 h 496315"/>
                <a:gd name="connsiteX109" fmla="*/ 4660 w 609243"/>
                <a:gd name="connsiteY109" fmla="*/ 400945 h 496315"/>
                <a:gd name="connsiteX110" fmla="*/ 3616 w 609243"/>
                <a:gd name="connsiteY110" fmla="*/ 396113 h 496315"/>
                <a:gd name="connsiteX111" fmla="*/ 4850 w 609243"/>
                <a:gd name="connsiteY111" fmla="*/ 75581 h 496315"/>
                <a:gd name="connsiteX112" fmla="*/ 6843 w 609243"/>
                <a:gd name="connsiteY112" fmla="*/ 68948 h 496315"/>
                <a:gd name="connsiteX113" fmla="*/ 10354 w 609243"/>
                <a:gd name="connsiteY113" fmla="*/ 64779 h 496315"/>
                <a:gd name="connsiteX114" fmla="*/ 197678 w 609243"/>
                <a:gd name="connsiteY114" fmla="*/ 346 h 496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609243" h="496315">
                  <a:moveTo>
                    <a:pt x="165033" y="400904"/>
                  </a:moveTo>
                  <a:cubicBezTo>
                    <a:pt x="218614" y="402858"/>
                    <a:pt x="269051" y="419838"/>
                    <a:pt x="303783" y="460951"/>
                  </a:cubicBezTo>
                  <a:cubicBezTo>
                    <a:pt x="373248" y="378725"/>
                    <a:pt x="505628" y="393029"/>
                    <a:pt x="600145" y="431016"/>
                  </a:cubicBezTo>
                  <a:cubicBezTo>
                    <a:pt x="616847" y="437742"/>
                    <a:pt x="602423" y="460382"/>
                    <a:pt x="585911" y="453751"/>
                  </a:cubicBezTo>
                  <a:cubicBezTo>
                    <a:pt x="500314" y="419364"/>
                    <a:pt x="372583" y="404018"/>
                    <a:pt x="316310" y="490033"/>
                  </a:cubicBezTo>
                  <a:cubicBezTo>
                    <a:pt x="313178" y="494864"/>
                    <a:pt x="308433" y="496569"/>
                    <a:pt x="303783" y="496285"/>
                  </a:cubicBezTo>
                  <a:cubicBezTo>
                    <a:pt x="299134" y="496569"/>
                    <a:pt x="294389" y="494864"/>
                    <a:pt x="291257" y="490033"/>
                  </a:cubicBezTo>
                  <a:cubicBezTo>
                    <a:pt x="234984" y="404018"/>
                    <a:pt x="107253" y="419364"/>
                    <a:pt x="21751" y="453751"/>
                  </a:cubicBezTo>
                  <a:cubicBezTo>
                    <a:pt x="5144" y="460382"/>
                    <a:pt x="-9280" y="437742"/>
                    <a:pt x="7422" y="431016"/>
                  </a:cubicBezTo>
                  <a:cubicBezTo>
                    <a:pt x="54728" y="412023"/>
                    <a:pt x="111452" y="398950"/>
                    <a:pt x="165033" y="400904"/>
                  </a:cubicBezTo>
                  <a:close/>
                  <a:moveTo>
                    <a:pt x="155189" y="275778"/>
                  </a:moveTo>
                  <a:cubicBezTo>
                    <a:pt x="190373" y="271726"/>
                    <a:pt x="226197" y="277389"/>
                    <a:pt x="259126" y="295874"/>
                  </a:cubicBezTo>
                  <a:cubicBezTo>
                    <a:pt x="270229" y="302130"/>
                    <a:pt x="260265" y="319192"/>
                    <a:pt x="249162" y="312936"/>
                  </a:cubicBezTo>
                  <a:cubicBezTo>
                    <a:pt x="189186" y="279285"/>
                    <a:pt x="119815" y="294262"/>
                    <a:pt x="65059" y="331041"/>
                  </a:cubicBezTo>
                  <a:cubicBezTo>
                    <a:pt x="54430" y="338150"/>
                    <a:pt x="44561" y="320993"/>
                    <a:pt x="55095" y="313979"/>
                  </a:cubicBezTo>
                  <a:cubicBezTo>
                    <a:pt x="85463" y="293599"/>
                    <a:pt x="120006" y="279830"/>
                    <a:pt x="155189" y="275778"/>
                  </a:cubicBezTo>
                  <a:close/>
                  <a:moveTo>
                    <a:pt x="443849" y="275552"/>
                  </a:moveTo>
                  <a:cubicBezTo>
                    <a:pt x="479257" y="276654"/>
                    <a:pt x="514819" y="287483"/>
                    <a:pt x="546751" y="305255"/>
                  </a:cubicBezTo>
                  <a:cubicBezTo>
                    <a:pt x="557854" y="311415"/>
                    <a:pt x="549408" y="329329"/>
                    <a:pt x="538211" y="323074"/>
                  </a:cubicBezTo>
                  <a:cubicBezTo>
                    <a:pt x="480609" y="291037"/>
                    <a:pt x="410197" y="281843"/>
                    <a:pt x="353260" y="320420"/>
                  </a:cubicBezTo>
                  <a:cubicBezTo>
                    <a:pt x="342726" y="327528"/>
                    <a:pt x="331339" y="311415"/>
                    <a:pt x="341872" y="304212"/>
                  </a:cubicBezTo>
                  <a:cubicBezTo>
                    <a:pt x="373188" y="283076"/>
                    <a:pt x="408441" y="274451"/>
                    <a:pt x="443849" y="275552"/>
                  </a:cubicBezTo>
                  <a:close/>
                  <a:moveTo>
                    <a:pt x="155189" y="229830"/>
                  </a:moveTo>
                  <a:cubicBezTo>
                    <a:pt x="190373" y="225780"/>
                    <a:pt x="226197" y="231440"/>
                    <a:pt x="259126" y="249914"/>
                  </a:cubicBezTo>
                  <a:cubicBezTo>
                    <a:pt x="270229" y="256166"/>
                    <a:pt x="260265" y="273124"/>
                    <a:pt x="249162" y="266966"/>
                  </a:cubicBezTo>
                  <a:cubicBezTo>
                    <a:pt x="189186" y="233335"/>
                    <a:pt x="119815" y="248303"/>
                    <a:pt x="65059" y="284966"/>
                  </a:cubicBezTo>
                  <a:cubicBezTo>
                    <a:pt x="54430" y="292071"/>
                    <a:pt x="44561" y="275019"/>
                    <a:pt x="55095" y="268008"/>
                  </a:cubicBezTo>
                  <a:cubicBezTo>
                    <a:pt x="85463" y="247640"/>
                    <a:pt x="120006" y="233880"/>
                    <a:pt x="155189" y="229830"/>
                  </a:cubicBezTo>
                  <a:close/>
                  <a:moveTo>
                    <a:pt x="439981" y="229743"/>
                  </a:moveTo>
                  <a:cubicBezTo>
                    <a:pt x="475369" y="230857"/>
                    <a:pt x="510924" y="241709"/>
                    <a:pt x="542897" y="259481"/>
                  </a:cubicBezTo>
                  <a:cubicBezTo>
                    <a:pt x="553903" y="265642"/>
                    <a:pt x="545554" y="283461"/>
                    <a:pt x="534359" y="277206"/>
                  </a:cubicBezTo>
                  <a:cubicBezTo>
                    <a:pt x="476674" y="245169"/>
                    <a:pt x="406371" y="235975"/>
                    <a:pt x="349445" y="274552"/>
                  </a:cubicBezTo>
                  <a:cubicBezTo>
                    <a:pt x="338819" y="281660"/>
                    <a:pt x="327529" y="265547"/>
                    <a:pt x="338060" y="258438"/>
                  </a:cubicBezTo>
                  <a:cubicBezTo>
                    <a:pt x="369369" y="237255"/>
                    <a:pt x="404592" y="228629"/>
                    <a:pt x="439981" y="229743"/>
                  </a:cubicBezTo>
                  <a:close/>
                  <a:moveTo>
                    <a:pt x="436157" y="183933"/>
                  </a:moveTo>
                  <a:cubicBezTo>
                    <a:pt x="471557" y="185045"/>
                    <a:pt x="507123" y="195886"/>
                    <a:pt x="539058" y="213639"/>
                  </a:cubicBezTo>
                  <a:cubicBezTo>
                    <a:pt x="550162" y="219794"/>
                    <a:pt x="541715" y="237594"/>
                    <a:pt x="530612" y="231439"/>
                  </a:cubicBezTo>
                  <a:cubicBezTo>
                    <a:pt x="472909" y="199342"/>
                    <a:pt x="402584" y="190253"/>
                    <a:pt x="345546" y="228694"/>
                  </a:cubicBezTo>
                  <a:cubicBezTo>
                    <a:pt x="335012" y="235889"/>
                    <a:pt x="323718" y="219699"/>
                    <a:pt x="334252" y="212598"/>
                  </a:cubicBezTo>
                  <a:cubicBezTo>
                    <a:pt x="365524" y="191436"/>
                    <a:pt x="400757" y="182820"/>
                    <a:pt x="436157" y="183933"/>
                  </a:cubicBezTo>
                  <a:close/>
                  <a:moveTo>
                    <a:pt x="155189" y="183880"/>
                  </a:moveTo>
                  <a:cubicBezTo>
                    <a:pt x="190373" y="179842"/>
                    <a:pt x="226197" y="185502"/>
                    <a:pt x="259126" y="203976"/>
                  </a:cubicBezTo>
                  <a:cubicBezTo>
                    <a:pt x="270229" y="210133"/>
                    <a:pt x="260265" y="227186"/>
                    <a:pt x="249162" y="220933"/>
                  </a:cubicBezTo>
                  <a:cubicBezTo>
                    <a:pt x="189186" y="187302"/>
                    <a:pt x="119815" y="202270"/>
                    <a:pt x="65059" y="239028"/>
                  </a:cubicBezTo>
                  <a:cubicBezTo>
                    <a:pt x="54430" y="246133"/>
                    <a:pt x="44561" y="229080"/>
                    <a:pt x="55095" y="221975"/>
                  </a:cubicBezTo>
                  <a:cubicBezTo>
                    <a:pt x="85463" y="201655"/>
                    <a:pt x="120006" y="187918"/>
                    <a:pt x="155189" y="183880"/>
                  </a:cubicBezTo>
                  <a:close/>
                  <a:moveTo>
                    <a:pt x="439981" y="137783"/>
                  </a:moveTo>
                  <a:cubicBezTo>
                    <a:pt x="475369" y="138895"/>
                    <a:pt x="510924" y="149736"/>
                    <a:pt x="542897" y="167489"/>
                  </a:cubicBezTo>
                  <a:cubicBezTo>
                    <a:pt x="553903" y="173644"/>
                    <a:pt x="545554" y="191444"/>
                    <a:pt x="534359" y="185289"/>
                  </a:cubicBezTo>
                  <a:cubicBezTo>
                    <a:pt x="476674" y="153192"/>
                    <a:pt x="406371" y="144103"/>
                    <a:pt x="349445" y="182544"/>
                  </a:cubicBezTo>
                  <a:cubicBezTo>
                    <a:pt x="338819" y="189739"/>
                    <a:pt x="327529" y="173549"/>
                    <a:pt x="338060" y="166448"/>
                  </a:cubicBezTo>
                  <a:cubicBezTo>
                    <a:pt x="369369" y="145286"/>
                    <a:pt x="404592" y="136670"/>
                    <a:pt x="439981" y="137783"/>
                  </a:cubicBezTo>
                  <a:close/>
                  <a:moveTo>
                    <a:pt x="209117" y="125922"/>
                  </a:moveTo>
                  <a:cubicBezTo>
                    <a:pt x="223089" y="128148"/>
                    <a:pt x="236563" y="133217"/>
                    <a:pt x="249230" y="141507"/>
                  </a:cubicBezTo>
                  <a:cubicBezTo>
                    <a:pt x="259857" y="148423"/>
                    <a:pt x="249989" y="165477"/>
                    <a:pt x="239267" y="158561"/>
                  </a:cubicBezTo>
                  <a:cubicBezTo>
                    <a:pt x="218392" y="144918"/>
                    <a:pt x="195619" y="141223"/>
                    <a:pt x="171234" y="146339"/>
                  </a:cubicBezTo>
                  <a:cubicBezTo>
                    <a:pt x="158804" y="148991"/>
                    <a:pt x="153585" y="130043"/>
                    <a:pt x="166015" y="127390"/>
                  </a:cubicBezTo>
                  <a:cubicBezTo>
                    <a:pt x="180675" y="124311"/>
                    <a:pt x="195145" y="123695"/>
                    <a:pt x="209117" y="125922"/>
                  </a:cubicBezTo>
                  <a:close/>
                  <a:moveTo>
                    <a:pt x="114405" y="101164"/>
                  </a:moveTo>
                  <a:cubicBezTo>
                    <a:pt x="101873" y="102206"/>
                    <a:pt x="90291" y="105901"/>
                    <a:pt x="79658" y="112628"/>
                  </a:cubicBezTo>
                  <a:cubicBezTo>
                    <a:pt x="78519" y="127407"/>
                    <a:pt x="78234" y="142091"/>
                    <a:pt x="78139" y="156871"/>
                  </a:cubicBezTo>
                  <a:cubicBezTo>
                    <a:pt x="89626" y="150523"/>
                    <a:pt x="101684" y="145407"/>
                    <a:pt x="114405" y="142186"/>
                  </a:cubicBezTo>
                  <a:close/>
                  <a:moveTo>
                    <a:pt x="436157" y="91941"/>
                  </a:moveTo>
                  <a:cubicBezTo>
                    <a:pt x="471557" y="93043"/>
                    <a:pt x="507123" y="103872"/>
                    <a:pt x="539058" y="121643"/>
                  </a:cubicBezTo>
                  <a:cubicBezTo>
                    <a:pt x="550162" y="127804"/>
                    <a:pt x="541715" y="145718"/>
                    <a:pt x="530612" y="139462"/>
                  </a:cubicBezTo>
                  <a:cubicBezTo>
                    <a:pt x="472909" y="107426"/>
                    <a:pt x="402584" y="98232"/>
                    <a:pt x="345546" y="136808"/>
                  </a:cubicBezTo>
                  <a:cubicBezTo>
                    <a:pt x="335012" y="143917"/>
                    <a:pt x="323718" y="127804"/>
                    <a:pt x="334252" y="120601"/>
                  </a:cubicBezTo>
                  <a:cubicBezTo>
                    <a:pt x="365524" y="99464"/>
                    <a:pt x="400757" y="90839"/>
                    <a:pt x="436157" y="91941"/>
                  </a:cubicBezTo>
                  <a:close/>
                  <a:moveTo>
                    <a:pt x="120956" y="81080"/>
                  </a:moveTo>
                  <a:cubicBezTo>
                    <a:pt x="122000" y="81080"/>
                    <a:pt x="122855" y="81174"/>
                    <a:pt x="123804" y="81459"/>
                  </a:cubicBezTo>
                  <a:cubicBezTo>
                    <a:pt x="128836" y="81269"/>
                    <a:pt x="134152" y="84396"/>
                    <a:pt x="134152" y="90933"/>
                  </a:cubicBezTo>
                  <a:lnTo>
                    <a:pt x="134152" y="146734"/>
                  </a:lnTo>
                  <a:cubicBezTo>
                    <a:pt x="134152" y="147681"/>
                    <a:pt x="133962" y="148534"/>
                    <a:pt x="133773" y="149292"/>
                  </a:cubicBezTo>
                  <a:cubicBezTo>
                    <a:pt x="134532" y="153744"/>
                    <a:pt x="132633" y="158387"/>
                    <a:pt x="126842" y="159523"/>
                  </a:cubicBezTo>
                  <a:cubicBezTo>
                    <a:pt x="109279" y="163029"/>
                    <a:pt x="93234" y="170134"/>
                    <a:pt x="78234" y="179892"/>
                  </a:cubicBezTo>
                  <a:cubicBezTo>
                    <a:pt x="72348" y="183682"/>
                    <a:pt x="66841" y="180366"/>
                    <a:pt x="64658" y="175439"/>
                  </a:cubicBezTo>
                  <a:cubicBezTo>
                    <a:pt x="61145" y="174208"/>
                    <a:pt x="58392" y="171271"/>
                    <a:pt x="58392" y="166439"/>
                  </a:cubicBezTo>
                  <a:cubicBezTo>
                    <a:pt x="58392" y="147871"/>
                    <a:pt x="58487" y="129207"/>
                    <a:pt x="60101" y="110638"/>
                  </a:cubicBezTo>
                  <a:cubicBezTo>
                    <a:pt x="60196" y="109596"/>
                    <a:pt x="60386" y="108649"/>
                    <a:pt x="60765" y="107796"/>
                  </a:cubicBezTo>
                  <a:cubicBezTo>
                    <a:pt x="60576" y="104575"/>
                    <a:pt x="61715" y="101164"/>
                    <a:pt x="64943" y="98796"/>
                  </a:cubicBezTo>
                  <a:cubicBezTo>
                    <a:pt x="81367" y="86764"/>
                    <a:pt x="100734" y="81459"/>
                    <a:pt x="120956" y="81080"/>
                  </a:cubicBezTo>
                  <a:close/>
                  <a:moveTo>
                    <a:pt x="211133" y="79659"/>
                  </a:moveTo>
                  <a:cubicBezTo>
                    <a:pt x="225465" y="81224"/>
                    <a:pt x="239442" y="85988"/>
                    <a:pt x="252540" y="93858"/>
                  </a:cubicBezTo>
                  <a:cubicBezTo>
                    <a:pt x="263455" y="100495"/>
                    <a:pt x="253489" y="117563"/>
                    <a:pt x="242574" y="110925"/>
                  </a:cubicBezTo>
                  <a:cubicBezTo>
                    <a:pt x="220553" y="97651"/>
                    <a:pt x="197109" y="95375"/>
                    <a:pt x="172811" y="103719"/>
                  </a:cubicBezTo>
                  <a:cubicBezTo>
                    <a:pt x="160756" y="107796"/>
                    <a:pt x="155631" y="88833"/>
                    <a:pt x="167590" y="84661"/>
                  </a:cubicBezTo>
                  <a:cubicBezTo>
                    <a:pt x="182112" y="79730"/>
                    <a:pt x="196800" y="78095"/>
                    <a:pt x="211133" y="79659"/>
                  </a:cubicBezTo>
                  <a:close/>
                  <a:moveTo>
                    <a:pt x="198798" y="22403"/>
                  </a:moveTo>
                  <a:cubicBezTo>
                    <a:pt x="139593" y="17888"/>
                    <a:pt x="76710" y="44314"/>
                    <a:pt x="27245" y="79844"/>
                  </a:cubicBezTo>
                  <a:cubicBezTo>
                    <a:pt x="29238" y="182456"/>
                    <a:pt x="26296" y="284974"/>
                    <a:pt x="26012" y="387586"/>
                  </a:cubicBezTo>
                  <a:cubicBezTo>
                    <a:pt x="118725" y="354898"/>
                    <a:pt x="223111" y="351392"/>
                    <a:pt x="306429" y="408620"/>
                  </a:cubicBezTo>
                  <a:cubicBezTo>
                    <a:pt x="389653" y="351392"/>
                    <a:pt x="494134" y="354898"/>
                    <a:pt x="586847" y="387586"/>
                  </a:cubicBezTo>
                  <a:cubicBezTo>
                    <a:pt x="586563" y="284974"/>
                    <a:pt x="583621" y="182456"/>
                    <a:pt x="585614" y="79844"/>
                  </a:cubicBezTo>
                  <a:cubicBezTo>
                    <a:pt x="506470" y="22995"/>
                    <a:pt x="392975" y="-10545"/>
                    <a:pt x="315160" y="68664"/>
                  </a:cubicBezTo>
                  <a:cubicBezTo>
                    <a:pt x="312503" y="71412"/>
                    <a:pt x="309371" y="72264"/>
                    <a:pt x="306429" y="71791"/>
                  </a:cubicBezTo>
                  <a:cubicBezTo>
                    <a:pt x="303488" y="72264"/>
                    <a:pt x="300356" y="71412"/>
                    <a:pt x="297699" y="68664"/>
                  </a:cubicBezTo>
                  <a:cubicBezTo>
                    <a:pt x="268518" y="38960"/>
                    <a:pt x="234320" y="25112"/>
                    <a:pt x="198798" y="22403"/>
                  </a:cubicBezTo>
                  <a:close/>
                  <a:moveTo>
                    <a:pt x="197678" y="346"/>
                  </a:moveTo>
                  <a:cubicBezTo>
                    <a:pt x="236561" y="2640"/>
                    <a:pt x="274117" y="16470"/>
                    <a:pt x="306429" y="46209"/>
                  </a:cubicBezTo>
                  <a:cubicBezTo>
                    <a:pt x="392595" y="-33095"/>
                    <a:pt x="516055" y="730"/>
                    <a:pt x="602505" y="64779"/>
                  </a:cubicBezTo>
                  <a:cubicBezTo>
                    <a:pt x="604118" y="66011"/>
                    <a:pt x="605257" y="67432"/>
                    <a:pt x="606016" y="68948"/>
                  </a:cubicBezTo>
                  <a:cubicBezTo>
                    <a:pt x="607250" y="70654"/>
                    <a:pt x="608104" y="72833"/>
                    <a:pt x="608009" y="75581"/>
                  </a:cubicBezTo>
                  <a:cubicBezTo>
                    <a:pt x="605827" y="182456"/>
                    <a:pt x="609053" y="289237"/>
                    <a:pt x="609243" y="396113"/>
                  </a:cubicBezTo>
                  <a:cubicBezTo>
                    <a:pt x="609243" y="397913"/>
                    <a:pt x="608863" y="399524"/>
                    <a:pt x="608199" y="400945"/>
                  </a:cubicBezTo>
                  <a:cubicBezTo>
                    <a:pt x="610002" y="408620"/>
                    <a:pt x="604403" y="417810"/>
                    <a:pt x="595103" y="414210"/>
                  </a:cubicBezTo>
                  <a:cubicBezTo>
                    <a:pt x="503813" y="378679"/>
                    <a:pt x="400661" y="370815"/>
                    <a:pt x="317437" y="428043"/>
                  </a:cubicBezTo>
                  <a:cubicBezTo>
                    <a:pt x="315540" y="432591"/>
                    <a:pt x="311269" y="435812"/>
                    <a:pt x="306429" y="434675"/>
                  </a:cubicBezTo>
                  <a:cubicBezTo>
                    <a:pt x="301590" y="435812"/>
                    <a:pt x="297319" y="432591"/>
                    <a:pt x="295422" y="428043"/>
                  </a:cubicBezTo>
                  <a:cubicBezTo>
                    <a:pt x="212198" y="370815"/>
                    <a:pt x="109046" y="378679"/>
                    <a:pt x="17756" y="414210"/>
                  </a:cubicBezTo>
                  <a:cubicBezTo>
                    <a:pt x="8456" y="417810"/>
                    <a:pt x="2857" y="408620"/>
                    <a:pt x="4660" y="400945"/>
                  </a:cubicBezTo>
                  <a:cubicBezTo>
                    <a:pt x="3996" y="399524"/>
                    <a:pt x="3616" y="397913"/>
                    <a:pt x="3616" y="396113"/>
                  </a:cubicBezTo>
                  <a:cubicBezTo>
                    <a:pt x="3806" y="289237"/>
                    <a:pt x="7032" y="182456"/>
                    <a:pt x="4850" y="75581"/>
                  </a:cubicBezTo>
                  <a:cubicBezTo>
                    <a:pt x="4755" y="72833"/>
                    <a:pt x="5514" y="70654"/>
                    <a:pt x="6843" y="68948"/>
                  </a:cubicBezTo>
                  <a:cubicBezTo>
                    <a:pt x="7602" y="67432"/>
                    <a:pt x="8741" y="66011"/>
                    <a:pt x="10354" y="64779"/>
                  </a:cubicBezTo>
                  <a:cubicBezTo>
                    <a:pt x="64385" y="24748"/>
                    <a:pt x="132874" y="-3476"/>
                    <a:pt x="197678" y="3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5" name="文本占位符 8"/>
          <p:cNvSpPr>
            <a:spLocks noGrp="1"/>
          </p:cNvSpPr>
          <p:nvPr>
            <p:ph type="body" sz="quarter" idx="29"/>
          </p:nvPr>
        </p:nvSpPr>
        <p:spPr>
          <a:xfrm>
            <a:off x="9118050" y="1683543"/>
            <a:ext cx="2303774" cy="794658"/>
          </a:xfrm>
        </p:spPr>
        <p:txBody>
          <a:bodyPr>
            <a:normAutofit/>
          </a:bodyPr>
          <a:lstStyle>
            <a:lvl1pPr marL="0" indent="0" algn="ctr">
              <a:buNone/>
              <a:defRPr sz="1504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6" name="文本占位符 8"/>
          <p:cNvSpPr>
            <a:spLocks noGrp="1"/>
          </p:cNvSpPr>
          <p:nvPr>
            <p:ph type="body" sz="quarter" idx="30"/>
          </p:nvPr>
        </p:nvSpPr>
        <p:spPr>
          <a:xfrm>
            <a:off x="9118050" y="2793843"/>
            <a:ext cx="2303774" cy="2958403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160949272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矩形 202">
            <a:extLst>
              <a:ext uri="{FF2B5EF4-FFF2-40B4-BE49-F238E27FC236}">
                <a16:creationId xmlns:a16="http://schemas.microsoft.com/office/drawing/2014/main" id="{1F24FF14-EAFE-4E7C-8ABE-577CF8256208}"/>
              </a:ext>
            </a:extLst>
          </p:cNvPr>
          <p:cNvSpPr/>
          <p:nvPr userDrawn="1"/>
        </p:nvSpPr>
        <p:spPr>
          <a:xfrm>
            <a:off x="620272" y="1495440"/>
            <a:ext cx="5487764" cy="241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04" name="椭圆 203">
            <a:extLst>
              <a:ext uri="{FF2B5EF4-FFF2-40B4-BE49-F238E27FC236}">
                <a16:creationId xmlns:a16="http://schemas.microsoft.com/office/drawing/2014/main" id="{618ACF6A-4008-4100-BB18-DD5C02B3BA3C}"/>
              </a:ext>
            </a:extLst>
          </p:cNvPr>
          <p:cNvSpPr/>
          <p:nvPr userDrawn="1"/>
        </p:nvSpPr>
        <p:spPr>
          <a:xfrm>
            <a:off x="943865" y="2068266"/>
            <a:ext cx="1256904" cy="1246639"/>
          </a:xfrm>
          <a:prstGeom prst="ellipse">
            <a:avLst/>
          </a:prstGeom>
          <a:solidFill>
            <a:srgbClr val="1A6CB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201" name="矩形 200">
            <a:extLst>
              <a:ext uri="{FF2B5EF4-FFF2-40B4-BE49-F238E27FC236}">
                <a16:creationId xmlns:a16="http://schemas.microsoft.com/office/drawing/2014/main" id="{2B7514F9-95DA-4C62-965A-E2E4A038C55A}"/>
              </a:ext>
            </a:extLst>
          </p:cNvPr>
          <p:cNvSpPr/>
          <p:nvPr userDrawn="1"/>
        </p:nvSpPr>
        <p:spPr>
          <a:xfrm>
            <a:off x="6103221" y="3928801"/>
            <a:ext cx="5487764" cy="24199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02" name="椭圆 201">
            <a:extLst>
              <a:ext uri="{FF2B5EF4-FFF2-40B4-BE49-F238E27FC236}">
                <a16:creationId xmlns:a16="http://schemas.microsoft.com/office/drawing/2014/main" id="{4F9F2AE1-D659-417C-BB76-654A5D229815}"/>
              </a:ext>
            </a:extLst>
          </p:cNvPr>
          <p:cNvSpPr/>
          <p:nvPr userDrawn="1"/>
        </p:nvSpPr>
        <p:spPr>
          <a:xfrm>
            <a:off x="6426814" y="4501628"/>
            <a:ext cx="1256904" cy="124663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199" name="矩形 198">
            <a:extLst>
              <a:ext uri="{FF2B5EF4-FFF2-40B4-BE49-F238E27FC236}">
                <a16:creationId xmlns:a16="http://schemas.microsoft.com/office/drawing/2014/main" id="{BC899283-CBF4-439F-98FC-3FCA2206B9C0}"/>
              </a:ext>
            </a:extLst>
          </p:cNvPr>
          <p:cNvSpPr/>
          <p:nvPr userDrawn="1"/>
        </p:nvSpPr>
        <p:spPr>
          <a:xfrm>
            <a:off x="6103221" y="1479605"/>
            <a:ext cx="5487764" cy="24199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00" name="椭圆 199">
            <a:extLst>
              <a:ext uri="{FF2B5EF4-FFF2-40B4-BE49-F238E27FC236}">
                <a16:creationId xmlns:a16="http://schemas.microsoft.com/office/drawing/2014/main" id="{AD21F50C-8886-40EF-8E2B-D95E450283F3}"/>
              </a:ext>
            </a:extLst>
          </p:cNvPr>
          <p:cNvSpPr/>
          <p:nvPr userDrawn="1"/>
        </p:nvSpPr>
        <p:spPr>
          <a:xfrm>
            <a:off x="6426814" y="2052431"/>
            <a:ext cx="1256904" cy="1246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5B0AEA6-5897-40AC-88D8-25FC033C887E}"/>
              </a:ext>
            </a:extLst>
          </p:cNvPr>
          <p:cNvSpPr/>
          <p:nvPr userDrawn="1"/>
        </p:nvSpPr>
        <p:spPr>
          <a:xfrm>
            <a:off x="608236" y="3914167"/>
            <a:ext cx="5487764" cy="241992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3AFC9F75-B6F8-4D8F-943A-B0C00C548E56}"/>
              </a:ext>
            </a:extLst>
          </p:cNvPr>
          <p:cNvSpPr/>
          <p:nvPr userDrawn="1"/>
        </p:nvSpPr>
        <p:spPr>
          <a:xfrm>
            <a:off x="931829" y="4486993"/>
            <a:ext cx="1256904" cy="124663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170" name="Rectangle 57">
            <a:extLst>
              <a:ext uri="{FF2B5EF4-FFF2-40B4-BE49-F238E27FC236}">
                <a16:creationId xmlns:a16="http://schemas.microsoft.com/office/drawing/2014/main" id="{0EC79A62-18FB-4209-9068-4FD2DA889203}"/>
              </a:ext>
            </a:extLst>
          </p:cNvPr>
          <p:cNvSpPr/>
          <p:nvPr userDrawn="1"/>
        </p:nvSpPr>
        <p:spPr>
          <a:xfrm>
            <a:off x="2318260" y="3914166"/>
            <a:ext cx="479230" cy="1041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19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653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84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10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306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502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699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768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  <a:sym typeface="Arial" panose="020B0604020202020204" pitchFamily="34" charset="0"/>
              </a:rPr>
              <a:t>“</a:t>
            </a:r>
            <a:endParaRPr lang="en-US" sz="6768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74" name="quotation-mark_32371">
            <a:extLst>
              <a:ext uri="{FF2B5EF4-FFF2-40B4-BE49-F238E27FC236}">
                <a16:creationId xmlns:a16="http://schemas.microsoft.com/office/drawing/2014/main" id="{E7B90DF3-27A5-48A2-BAE9-A06885079617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393872" y="4079201"/>
            <a:ext cx="297491" cy="273887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txBody>
          <a:bodyPr/>
          <a:lstStyle/>
          <a:p>
            <a:endParaRPr lang="zh-CN" altLang="en-US" sz="902" dirty="0"/>
          </a:p>
        </p:txBody>
      </p:sp>
      <p:sp>
        <p:nvSpPr>
          <p:cNvPr id="175" name="文本占位符 8">
            <a:extLst>
              <a:ext uri="{FF2B5EF4-FFF2-40B4-BE49-F238E27FC236}">
                <a16:creationId xmlns:a16="http://schemas.microsoft.com/office/drawing/2014/main" id="{AE3235DC-5B90-4980-B292-55BBF41B07E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393873" y="4518123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76" name="文本占位符 8">
            <a:extLst>
              <a:ext uri="{FF2B5EF4-FFF2-40B4-BE49-F238E27FC236}">
                <a16:creationId xmlns:a16="http://schemas.microsoft.com/office/drawing/2014/main" id="{FF9D2A6A-3212-4DF7-A21A-CF067EA7C30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393873" y="4911897"/>
            <a:ext cx="3296904" cy="1026561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8C1B5C59-86CF-4005-8B20-0F65BD52BB9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262812" y="4748541"/>
            <a:ext cx="548919" cy="530048"/>
          </a:xfrm>
        </p:spPr>
        <p:txBody>
          <a:bodyPr>
            <a:noAutofit/>
          </a:bodyPr>
          <a:lstStyle>
            <a:lvl1pPr marL="0" indent="0" algn="ctr">
              <a:buNone/>
              <a:defRPr sz="3008" b="1"/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180" name="quotation-mark_32371">
            <a:extLst>
              <a:ext uri="{FF2B5EF4-FFF2-40B4-BE49-F238E27FC236}">
                <a16:creationId xmlns:a16="http://schemas.microsoft.com/office/drawing/2014/main" id="{796F2BD7-56CC-4119-8AC9-F4898010BB5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859971" y="1644640"/>
            <a:ext cx="297491" cy="273887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1">
              <a:alpha val="89000"/>
            </a:schemeClr>
          </a:solidFill>
          <a:ln>
            <a:noFill/>
          </a:ln>
        </p:spPr>
        <p:txBody>
          <a:bodyPr/>
          <a:lstStyle/>
          <a:p>
            <a:endParaRPr lang="zh-CN" altLang="en-US" sz="902" dirty="0"/>
          </a:p>
        </p:txBody>
      </p:sp>
      <p:sp>
        <p:nvSpPr>
          <p:cNvPr id="181" name="文本占位符 8">
            <a:extLst>
              <a:ext uri="{FF2B5EF4-FFF2-40B4-BE49-F238E27FC236}">
                <a16:creationId xmlns:a16="http://schemas.microsoft.com/office/drawing/2014/main" id="{835BD7AD-12A1-43A6-939C-D07147D4C28F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859971" y="2083561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82" name="文本占位符 8">
            <a:extLst>
              <a:ext uri="{FF2B5EF4-FFF2-40B4-BE49-F238E27FC236}">
                <a16:creationId xmlns:a16="http://schemas.microsoft.com/office/drawing/2014/main" id="{2E358072-9B5C-4FBE-A826-BCA9E2F526F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859971" y="2477336"/>
            <a:ext cx="3296904" cy="1026561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alpha val="7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183" name="文本占位符 9">
            <a:extLst>
              <a:ext uri="{FF2B5EF4-FFF2-40B4-BE49-F238E27FC236}">
                <a16:creationId xmlns:a16="http://schemas.microsoft.com/office/drawing/2014/main" id="{653DFBE8-47D5-4C5A-8FFC-7FDCC1481B8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728910" y="2313979"/>
            <a:ext cx="548919" cy="530048"/>
          </a:xfrm>
        </p:spPr>
        <p:txBody>
          <a:bodyPr>
            <a:noAutofit/>
          </a:bodyPr>
          <a:lstStyle>
            <a:lvl1pPr marL="0" indent="0" algn="ctr">
              <a:buNone/>
              <a:defRPr sz="3008" b="1"/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184" name="Rectangle 57">
            <a:extLst>
              <a:ext uri="{FF2B5EF4-FFF2-40B4-BE49-F238E27FC236}">
                <a16:creationId xmlns:a16="http://schemas.microsoft.com/office/drawing/2014/main" id="{065EEFAC-E9AC-4510-A4D4-4CCC0460CAB5}"/>
              </a:ext>
            </a:extLst>
          </p:cNvPr>
          <p:cNvSpPr/>
          <p:nvPr userDrawn="1"/>
        </p:nvSpPr>
        <p:spPr>
          <a:xfrm>
            <a:off x="2319062" y="1479605"/>
            <a:ext cx="479230" cy="1041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19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653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84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10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306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502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699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768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  <a:sym typeface="Arial" panose="020B0604020202020204" pitchFamily="34" charset="0"/>
              </a:rPr>
              <a:t>“</a:t>
            </a:r>
            <a:endParaRPr lang="en-US" sz="6768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87" name="quotation-mark_32371">
            <a:extLst>
              <a:ext uri="{FF2B5EF4-FFF2-40B4-BE49-F238E27FC236}">
                <a16:creationId xmlns:a16="http://schemas.microsoft.com/office/drawing/2014/main" id="{D2C79816-D98A-480B-B483-FA8DF0CAFB1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2394674" y="1644640"/>
            <a:ext cx="297491" cy="273887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txBody>
          <a:bodyPr/>
          <a:lstStyle/>
          <a:p>
            <a:endParaRPr lang="zh-CN" altLang="en-US" sz="902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8" name="文本占位符 8">
            <a:extLst>
              <a:ext uri="{FF2B5EF4-FFF2-40B4-BE49-F238E27FC236}">
                <a16:creationId xmlns:a16="http://schemas.microsoft.com/office/drawing/2014/main" id="{BE8105E8-8B8D-48B3-AFD2-7F7E153B8B89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2394675" y="2083561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89" name="文本占位符 8">
            <a:extLst>
              <a:ext uri="{FF2B5EF4-FFF2-40B4-BE49-F238E27FC236}">
                <a16:creationId xmlns:a16="http://schemas.microsoft.com/office/drawing/2014/main" id="{8B1B9D5B-8F7C-407D-BF89-FCC1097D77A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394675" y="2477336"/>
            <a:ext cx="3296904" cy="1026561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190" name="文本占位符 9">
            <a:extLst>
              <a:ext uri="{FF2B5EF4-FFF2-40B4-BE49-F238E27FC236}">
                <a16:creationId xmlns:a16="http://schemas.microsoft.com/office/drawing/2014/main" id="{F1F097B0-CA72-41B5-8F89-7C54DCCDCD4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263614" y="2313979"/>
            <a:ext cx="548919" cy="530048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91" name="Rectangle 57">
            <a:extLst>
              <a:ext uri="{FF2B5EF4-FFF2-40B4-BE49-F238E27FC236}">
                <a16:creationId xmlns:a16="http://schemas.microsoft.com/office/drawing/2014/main" id="{96644AE3-4CA8-40E0-AA72-528510C401F4}"/>
              </a:ext>
            </a:extLst>
          </p:cNvPr>
          <p:cNvSpPr/>
          <p:nvPr userDrawn="1"/>
        </p:nvSpPr>
        <p:spPr>
          <a:xfrm>
            <a:off x="7779807" y="3928801"/>
            <a:ext cx="479230" cy="104150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marL="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819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6456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4653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9284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41109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89306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375025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56990" algn="l" defTabSz="964565" rtl="0" eaLnBrk="1" latinLnBrk="0" hangingPunct="1">
              <a:defRPr sz="19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768" dirty="0">
                <a:solidFill>
                  <a:schemeClr val="bg1"/>
                </a:solidFill>
                <a:latin typeface="印品黑体" panose="00000500000000000000" pitchFamily="2" charset="-122"/>
                <a:ea typeface="印品黑体" panose="00000500000000000000" pitchFamily="2" charset="-122"/>
                <a:cs typeface="Open Sans" pitchFamily="34" charset="0"/>
                <a:sym typeface="Arial" panose="020B0604020202020204" pitchFamily="34" charset="0"/>
              </a:rPr>
              <a:t>“</a:t>
            </a:r>
            <a:endParaRPr lang="en-US" sz="6768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cs typeface="Open Sans Light" pitchFamily="34" charset="0"/>
              <a:sym typeface="Arial" panose="020B0604020202020204" pitchFamily="34" charset="0"/>
            </a:endParaRPr>
          </a:p>
        </p:txBody>
      </p:sp>
      <p:sp>
        <p:nvSpPr>
          <p:cNvPr id="194" name="quotation-mark_32371">
            <a:extLst>
              <a:ext uri="{FF2B5EF4-FFF2-40B4-BE49-F238E27FC236}">
                <a16:creationId xmlns:a16="http://schemas.microsoft.com/office/drawing/2014/main" id="{7F664363-B2F2-4D39-81A7-E64A55D38B1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855420" y="4093836"/>
            <a:ext cx="297491" cy="273887"/>
          </a:xfrm>
          <a:custGeom>
            <a:avLst/>
            <a:gdLst>
              <a:gd name="T0" fmla="*/ 2004 w 4654"/>
              <a:gd name="T1" fmla="*/ 191 h 4326"/>
              <a:gd name="T2" fmla="*/ 2004 w 4654"/>
              <a:gd name="T3" fmla="*/ 968 h 4326"/>
              <a:gd name="T4" fmla="*/ 1813 w 4654"/>
              <a:gd name="T5" fmla="*/ 1158 h 4326"/>
              <a:gd name="T6" fmla="*/ 1205 w 4654"/>
              <a:gd name="T7" fmla="*/ 2305 h 4326"/>
              <a:gd name="T8" fmla="*/ 1813 w 4654"/>
              <a:gd name="T9" fmla="*/ 2305 h 4326"/>
              <a:gd name="T10" fmla="*/ 2004 w 4654"/>
              <a:gd name="T11" fmla="*/ 2495 h 4326"/>
              <a:gd name="T12" fmla="*/ 2004 w 4654"/>
              <a:gd name="T13" fmla="*/ 4135 h 4326"/>
              <a:gd name="T14" fmla="*/ 1813 w 4654"/>
              <a:gd name="T15" fmla="*/ 4326 h 4326"/>
              <a:gd name="T16" fmla="*/ 191 w 4654"/>
              <a:gd name="T17" fmla="*/ 4326 h 4326"/>
              <a:gd name="T18" fmla="*/ 0 w 4654"/>
              <a:gd name="T19" fmla="*/ 4135 h 4326"/>
              <a:gd name="T20" fmla="*/ 0 w 4654"/>
              <a:gd name="T21" fmla="*/ 2495 h 4326"/>
              <a:gd name="T22" fmla="*/ 109 w 4654"/>
              <a:gd name="T23" fmla="*/ 1501 h 4326"/>
              <a:gd name="T24" fmla="*/ 448 w 4654"/>
              <a:gd name="T25" fmla="*/ 713 h 4326"/>
              <a:gd name="T26" fmla="*/ 1023 w 4654"/>
              <a:gd name="T27" fmla="*/ 187 h 4326"/>
              <a:gd name="T28" fmla="*/ 1813 w 4654"/>
              <a:gd name="T29" fmla="*/ 0 h 4326"/>
              <a:gd name="T30" fmla="*/ 2004 w 4654"/>
              <a:gd name="T31" fmla="*/ 191 h 4326"/>
              <a:gd name="T32" fmla="*/ 4464 w 4654"/>
              <a:gd name="T33" fmla="*/ 1158 h 4326"/>
              <a:gd name="T34" fmla="*/ 4654 w 4654"/>
              <a:gd name="T35" fmla="*/ 968 h 4326"/>
              <a:gd name="T36" fmla="*/ 4654 w 4654"/>
              <a:gd name="T37" fmla="*/ 191 h 4326"/>
              <a:gd name="T38" fmla="*/ 4464 w 4654"/>
              <a:gd name="T39" fmla="*/ 0 h 4326"/>
              <a:gd name="T40" fmla="*/ 3674 w 4654"/>
              <a:gd name="T41" fmla="*/ 187 h 4326"/>
              <a:gd name="T42" fmla="*/ 3098 w 4654"/>
              <a:gd name="T43" fmla="*/ 713 h 4326"/>
              <a:gd name="T44" fmla="*/ 2759 w 4654"/>
              <a:gd name="T45" fmla="*/ 1501 h 4326"/>
              <a:gd name="T46" fmla="*/ 2650 w 4654"/>
              <a:gd name="T47" fmla="*/ 2495 h 4326"/>
              <a:gd name="T48" fmla="*/ 2650 w 4654"/>
              <a:gd name="T49" fmla="*/ 4135 h 4326"/>
              <a:gd name="T50" fmla="*/ 2841 w 4654"/>
              <a:gd name="T51" fmla="*/ 4326 h 4326"/>
              <a:gd name="T52" fmla="*/ 4464 w 4654"/>
              <a:gd name="T53" fmla="*/ 4326 h 4326"/>
              <a:gd name="T54" fmla="*/ 4654 w 4654"/>
              <a:gd name="T55" fmla="*/ 4135 h 4326"/>
              <a:gd name="T56" fmla="*/ 4654 w 4654"/>
              <a:gd name="T57" fmla="*/ 2495 h 4326"/>
              <a:gd name="T58" fmla="*/ 4464 w 4654"/>
              <a:gd name="T59" fmla="*/ 2305 h 4326"/>
              <a:gd name="T60" fmla="*/ 3864 w 4654"/>
              <a:gd name="T61" fmla="*/ 2305 h 4326"/>
              <a:gd name="T62" fmla="*/ 4464 w 4654"/>
              <a:gd name="T63" fmla="*/ 1158 h 4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54" h="4326">
                <a:moveTo>
                  <a:pt x="2004" y="191"/>
                </a:moveTo>
                <a:lnTo>
                  <a:pt x="2004" y="968"/>
                </a:lnTo>
                <a:cubicBezTo>
                  <a:pt x="2004" y="1073"/>
                  <a:pt x="1919" y="1158"/>
                  <a:pt x="1813" y="1158"/>
                </a:cubicBezTo>
                <a:cubicBezTo>
                  <a:pt x="1437" y="1158"/>
                  <a:pt x="1233" y="1544"/>
                  <a:pt x="1205" y="2305"/>
                </a:cubicBezTo>
                <a:lnTo>
                  <a:pt x="1813" y="2305"/>
                </a:lnTo>
                <a:cubicBezTo>
                  <a:pt x="1919" y="2305"/>
                  <a:pt x="2004" y="2390"/>
                  <a:pt x="2004" y="2495"/>
                </a:cubicBezTo>
                <a:lnTo>
                  <a:pt x="2004" y="4135"/>
                </a:lnTo>
                <a:cubicBezTo>
                  <a:pt x="2004" y="4241"/>
                  <a:pt x="1919" y="4326"/>
                  <a:pt x="1813" y="4326"/>
                </a:cubicBezTo>
                <a:lnTo>
                  <a:pt x="191" y="4326"/>
                </a:lnTo>
                <a:cubicBezTo>
                  <a:pt x="85" y="4326"/>
                  <a:pt x="0" y="4241"/>
                  <a:pt x="0" y="4135"/>
                </a:cubicBezTo>
                <a:lnTo>
                  <a:pt x="0" y="2495"/>
                </a:lnTo>
                <a:cubicBezTo>
                  <a:pt x="0" y="2131"/>
                  <a:pt x="37" y="1796"/>
                  <a:pt x="109" y="1501"/>
                </a:cubicBezTo>
                <a:cubicBezTo>
                  <a:pt x="183" y="1198"/>
                  <a:pt x="297" y="933"/>
                  <a:pt x="448" y="713"/>
                </a:cubicBezTo>
                <a:cubicBezTo>
                  <a:pt x="602" y="488"/>
                  <a:pt x="796" y="311"/>
                  <a:pt x="1023" y="187"/>
                </a:cubicBezTo>
                <a:cubicBezTo>
                  <a:pt x="1252" y="63"/>
                  <a:pt x="1518" y="0"/>
                  <a:pt x="1813" y="0"/>
                </a:cubicBezTo>
                <a:cubicBezTo>
                  <a:pt x="1919" y="0"/>
                  <a:pt x="2004" y="86"/>
                  <a:pt x="2004" y="191"/>
                </a:cubicBezTo>
                <a:close/>
                <a:moveTo>
                  <a:pt x="4464" y="1158"/>
                </a:moveTo>
                <a:cubicBezTo>
                  <a:pt x="4569" y="1158"/>
                  <a:pt x="4654" y="1073"/>
                  <a:pt x="4654" y="968"/>
                </a:cubicBezTo>
                <a:lnTo>
                  <a:pt x="4654" y="191"/>
                </a:lnTo>
                <a:cubicBezTo>
                  <a:pt x="4654" y="86"/>
                  <a:pt x="4569" y="0"/>
                  <a:pt x="4464" y="0"/>
                </a:cubicBezTo>
                <a:cubicBezTo>
                  <a:pt x="4168" y="0"/>
                  <a:pt x="3902" y="63"/>
                  <a:pt x="3674" y="187"/>
                </a:cubicBezTo>
                <a:cubicBezTo>
                  <a:pt x="3447" y="311"/>
                  <a:pt x="3253" y="488"/>
                  <a:pt x="3098" y="713"/>
                </a:cubicBezTo>
                <a:cubicBezTo>
                  <a:pt x="2948" y="933"/>
                  <a:pt x="2834" y="1198"/>
                  <a:pt x="2759" y="1501"/>
                </a:cubicBezTo>
                <a:cubicBezTo>
                  <a:pt x="2687" y="1796"/>
                  <a:pt x="2650" y="2131"/>
                  <a:pt x="2650" y="2495"/>
                </a:cubicBezTo>
                <a:lnTo>
                  <a:pt x="2650" y="4135"/>
                </a:lnTo>
                <a:cubicBezTo>
                  <a:pt x="2650" y="4241"/>
                  <a:pt x="2736" y="4326"/>
                  <a:pt x="2841" y="4326"/>
                </a:cubicBezTo>
                <a:lnTo>
                  <a:pt x="4464" y="4326"/>
                </a:lnTo>
                <a:cubicBezTo>
                  <a:pt x="4569" y="4326"/>
                  <a:pt x="4654" y="4241"/>
                  <a:pt x="4654" y="4135"/>
                </a:cubicBezTo>
                <a:lnTo>
                  <a:pt x="4654" y="2495"/>
                </a:lnTo>
                <a:cubicBezTo>
                  <a:pt x="4654" y="2390"/>
                  <a:pt x="4569" y="2305"/>
                  <a:pt x="4464" y="2305"/>
                </a:cubicBezTo>
                <a:lnTo>
                  <a:pt x="3864" y="2305"/>
                </a:lnTo>
                <a:cubicBezTo>
                  <a:pt x="3892" y="1544"/>
                  <a:pt x="4093" y="1158"/>
                  <a:pt x="4464" y="1158"/>
                </a:cubicBezTo>
                <a:close/>
              </a:path>
            </a:pathLst>
          </a:custGeom>
          <a:solidFill>
            <a:schemeClr val="bg1">
              <a:lumMod val="75000"/>
              <a:alpha val="89000"/>
            </a:schemeClr>
          </a:solidFill>
          <a:ln>
            <a:noFill/>
          </a:ln>
        </p:spPr>
        <p:txBody>
          <a:bodyPr/>
          <a:lstStyle/>
          <a:p>
            <a:endParaRPr lang="zh-CN" altLang="en-US" sz="902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5" name="文本占位符 8">
            <a:extLst>
              <a:ext uri="{FF2B5EF4-FFF2-40B4-BE49-F238E27FC236}">
                <a16:creationId xmlns:a16="http://schemas.microsoft.com/office/drawing/2014/main" id="{9455D238-483C-409C-B607-B91E4EBB7D07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855420" y="4532757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96" name="文本占位符 8">
            <a:extLst>
              <a:ext uri="{FF2B5EF4-FFF2-40B4-BE49-F238E27FC236}">
                <a16:creationId xmlns:a16="http://schemas.microsoft.com/office/drawing/2014/main" id="{442B578F-B673-4334-84EB-D9C74BF81C1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855420" y="4926532"/>
            <a:ext cx="3296904" cy="1026561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197" name="文本占位符 9">
            <a:extLst>
              <a:ext uri="{FF2B5EF4-FFF2-40B4-BE49-F238E27FC236}">
                <a16:creationId xmlns:a16="http://schemas.microsoft.com/office/drawing/2014/main" id="{5D065FCC-3719-4B0A-9B35-14A47AC14840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724360" y="4763176"/>
            <a:ext cx="548919" cy="530048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0107241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类时间轴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endCxn id="42" idx="0"/>
          </p:cNvCxnSpPr>
          <p:nvPr userDrawn="1"/>
        </p:nvCxnSpPr>
        <p:spPr>
          <a:xfrm>
            <a:off x="1467815" y="3833416"/>
            <a:ext cx="0" cy="57083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菱形 41"/>
          <p:cNvSpPr/>
          <p:nvPr userDrawn="1"/>
        </p:nvSpPr>
        <p:spPr>
          <a:xfrm>
            <a:off x="1411645" y="4404249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>
            <a:endCxn id="46" idx="0"/>
          </p:cNvCxnSpPr>
          <p:nvPr userDrawn="1"/>
        </p:nvCxnSpPr>
        <p:spPr>
          <a:xfrm flipV="1">
            <a:off x="4854711" y="1858271"/>
            <a:ext cx="0" cy="1354768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 userDrawn="1"/>
        </p:nvSpPr>
        <p:spPr>
          <a:xfrm rot="10800000">
            <a:off x="4798542" y="1746849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>
            <a:spLocks noChangeAspect="1"/>
          </p:cNvSpPr>
          <p:nvPr userDrawn="1"/>
        </p:nvSpPr>
        <p:spPr>
          <a:xfrm>
            <a:off x="925622" y="3226420"/>
            <a:ext cx="3447685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: 形状 67"/>
          <p:cNvSpPr>
            <a:spLocks noChangeAspect="1"/>
          </p:cNvSpPr>
          <p:nvPr userDrawn="1"/>
        </p:nvSpPr>
        <p:spPr>
          <a:xfrm>
            <a:off x="4237971" y="3213040"/>
            <a:ext cx="3447685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71" name="直接连接符 70"/>
          <p:cNvCxnSpPr>
            <a:endCxn id="72" idx="0"/>
          </p:cNvCxnSpPr>
          <p:nvPr userDrawn="1"/>
        </p:nvCxnSpPr>
        <p:spPr>
          <a:xfrm>
            <a:off x="8092512" y="3820036"/>
            <a:ext cx="0" cy="57083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菱形 71"/>
          <p:cNvSpPr/>
          <p:nvPr userDrawn="1"/>
        </p:nvSpPr>
        <p:spPr>
          <a:xfrm>
            <a:off x="8036342" y="4390869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: 形状 74"/>
          <p:cNvSpPr>
            <a:spLocks noChangeAspect="1"/>
          </p:cNvSpPr>
          <p:nvPr userDrawn="1"/>
        </p:nvSpPr>
        <p:spPr>
          <a:xfrm>
            <a:off x="7550319" y="3213040"/>
            <a:ext cx="3447685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1589234" y="4724308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4967050" y="2050476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3" name="文本占位符 8"/>
          <p:cNvSpPr>
            <a:spLocks noGrp="1"/>
          </p:cNvSpPr>
          <p:nvPr>
            <p:ph type="body" sz="quarter" idx="26"/>
          </p:nvPr>
        </p:nvSpPr>
        <p:spPr>
          <a:xfrm>
            <a:off x="8176926" y="4724308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27" hasCustomPrompt="1"/>
          </p:nvPr>
        </p:nvSpPr>
        <p:spPr>
          <a:xfrm>
            <a:off x="1577113" y="4253785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7" name="文本占位符 8"/>
          <p:cNvSpPr>
            <a:spLocks noGrp="1"/>
          </p:cNvSpPr>
          <p:nvPr>
            <p:ph type="body" sz="quarter" idx="28" hasCustomPrompt="1"/>
          </p:nvPr>
        </p:nvSpPr>
        <p:spPr>
          <a:xfrm>
            <a:off x="4967050" y="1570438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9" name="文本占位符 8"/>
          <p:cNvSpPr>
            <a:spLocks noGrp="1"/>
          </p:cNvSpPr>
          <p:nvPr>
            <p:ph type="body" sz="quarter" idx="29" hasCustomPrompt="1"/>
          </p:nvPr>
        </p:nvSpPr>
        <p:spPr>
          <a:xfrm>
            <a:off x="8174678" y="4236165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0" name="文本占位符 8"/>
          <p:cNvSpPr>
            <a:spLocks noGrp="1"/>
          </p:cNvSpPr>
          <p:nvPr>
            <p:ph type="body" sz="quarter" idx="30" hasCustomPrompt="1"/>
          </p:nvPr>
        </p:nvSpPr>
        <p:spPr>
          <a:xfrm>
            <a:off x="1398122" y="3266016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2" name="文本占位符 8"/>
          <p:cNvSpPr>
            <a:spLocks noGrp="1"/>
          </p:cNvSpPr>
          <p:nvPr>
            <p:ph type="body" sz="quarter" idx="31" hasCustomPrompt="1"/>
          </p:nvPr>
        </p:nvSpPr>
        <p:spPr>
          <a:xfrm>
            <a:off x="4809926" y="3265678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3" name="文本占位符 8"/>
          <p:cNvSpPr>
            <a:spLocks noGrp="1"/>
          </p:cNvSpPr>
          <p:nvPr>
            <p:ph type="body" sz="quarter" idx="32" hasCustomPrompt="1"/>
          </p:nvPr>
        </p:nvSpPr>
        <p:spPr>
          <a:xfrm>
            <a:off x="8014824" y="3254079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4" name="平行四边形 93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DC4EED32-047F-4A77-884C-A1F21B9680A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23" name="标题 1">
            <a:extLst>
              <a:ext uri="{FF2B5EF4-FFF2-40B4-BE49-F238E27FC236}">
                <a16:creationId xmlns:a16="http://schemas.microsoft.com/office/drawing/2014/main" id="{EBD9FF18-051E-44A6-9CB7-37290F705DC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25" name="文本占位符 6">
            <a:extLst>
              <a:ext uri="{FF2B5EF4-FFF2-40B4-BE49-F238E27FC236}">
                <a16:creationId xmlns:a16="http://schemas.microsoft.com/office/drawing/2014/main" id="{6BDA344F-475A-45BC-BBD9-3FDC4E0E982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F626D40-B436-48CD-91CE-BC802F2DCE0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20720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时间轴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endCxn id="42" idx="0"/>
          </p:cNvCxnSpPr>
          <p:nvPr userDrawn="1"/>
        </p:nvCxnSpPr>
        <p:spPr>
          <a:xfrm>
            <a:off x="945982" y="3845170"/>
            <a:ext cx="0" cy="57083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菱形 41"/>
          <p:cNvSpPr/>
          <p:nvPr userDrawn="1"/>
        </p:nvSpPr>
        <p:spPr>
          <a:xfrm>
            <a:off x="889813" y="4416004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>
            <a:endCxn id="46" idx="0"/>
          </p:cNvCxnSpPr>
          <p:nvPr userDrawn="1"/>
        </p:nvCxnSpPr>
        <p:spPr>
          <a:xfrm flipV="1">
            <a:off x="3707859" y="1830281"/>
            <a:ext cx="0" cy="1354768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 userDrawn="1"/>
        </p:nvSpPr>
        <p:spPr>
          <a:xfrm rot="10800000">
            <a:off x="3651689" y="1718859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>
            <a:spLocks noChangeAspect="1"/>
          </p:cNvSpPr>
          <p:nvPr userDrawn="1"/>
        </p:nvSpPr>
        <p:spPr>
          <a:xfrm>
            <a:off x="463428" y="3238174"/>
            <a:ext cx="2875727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1067401" y="4736062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3820198" y="2022486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27" hasCustomPrompt="1"/>
          </p:nvPr>
        </p:nvSpPr>
        <p:spPr>
          <a:xfrm>
            <a:off x="1055281" y="4265539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7" name="文本占位符 8"/>
          <p:cNvSpPr>
            <a:spLocks noGrp="1"/>
          </p:cNvSpPr>
          <p:nvPr>
            <p:ph type="body" sz="quarter" idx="28" hasCustomPrompt="1"/>
          </p:nvPr>
        </p:nvSpPr>
        <p:spPr>
          <a:xfrm>
            <a:off x="3820198" y="1542448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0" name="文本占位符 8"/>
          <p:cNvSpPr>
            <a:spLocks noGrp="1"/>
          </p:cNvSpPr>
          <p:nvPr>
            <p:ph type="body" sz="quarter" idx="30" hasCustomPrompt="1"/>
          </p:nvPr>
        </p:nvSpPr>
        <p:spPr>
          <a:xfrm>
            <a:off x="935928" y="3292558"/>
            <a:ext cx="1852153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25" name="任意多边形: 形状 24"/>
          <p:cNvSpPr>
            <a:spLocks noChangeAspect="1"/>
          </p:cNvSpPr>
          <p:nvPr userDrawn="1"/>
        </p:nvSpPr>
        <p:spPr>
          <a:xfrm>
            <a:off x="3223918" y="3238174"/>
            <a:ext cx="2875727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文本占位符 8"/>
          <p:cNvSpPr>
            <a:spLocks noGrp="1"/>
          </p:cNvSpPr>
          <p:nvPr>
            <p:ph type="body" sz="quarter" idx="33" hasCustomPrompt="1"/>
          </p:nvPr>
        </p:nvSpPr>
        <p:spPr>
          <a:xfrm>
            <a:off x="3696418" y="3292558"/>
            <a:ext cx="1852153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cxnSp>
        <p:nvCxnSpPr>
          <p:cNvPr id="29" name="直接连接符 28"/>
          <p:cNvCxnSpPr>
            <a:endCxn id="30" idx="0"/>
          </p:cNvCxnSpPr>
          <p:nvPr userDrawn="1"/>
        </p:nvCxnSpPr>
        <p:spPr>
          <a:xfrm>
            <a:off x="6466961" y="3831790"/>
            <a:ext cx="0" cy="57083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 userDrawn="1"/>
        </p:nvSpPr>
        <p:spPr>
          <a:xfrm>
            <a:off x="6410792" y="4402624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: 形状 30"/>
          <p:cNvSpPr>
            <a:spLocks noChangeAspect="1"/>
          </p:cNvSpPr>
          <p:nvPr userDrawn="1"/>
        </p:nvSpPr>
        <p:spPr>
          <a:xfrm>
            <a:off x="5984407" y="3224794"/>
            <a:ext cx="2875727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34"/>
          </p:nvPr>
        </p:nvSpPr>
        <p:spPr>
          <a:xfrm>
            <a:off x="6588381" y="4722682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6576260" y="4252159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34" name="文本占位符 8"/>
          <p:cNvSpPr>
            <a:spLocks noGrp="1"/>
          </p:cNvSpPr>
          <p:nvPr>
            <p:ph type="body" sz="quarter" idx="36" hasCustomPrompt="1"/>
          </p:nvPr>
        </p:nvSpPr>
        <p:spPr>
          <a:xfrm>
            <a:off x="6456908" y="3279178"/>
            <a:ext cx="1852153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37" name="任意多边形: 形状 36"/>
          <p:cNvSpPr>
            <a:spLocks noChangeAspect="1"/>
          </p:cNvSpPr>
          <p:nvPr userDrawn="1"/>
        </p:nvSpPr>
        <p:spPr>
          <a:xfrm>
            <a:off x="8732776" y="3224794"/>
            <a:ext cx="2875727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文本占位符 8"/>
          <p:cNvSpPr>
            <a:spLocks noGrp="1"/>
          </p:cNvSpPr>
          <p:nvPr>
            <p:ph type="body" sz="quarter" idx="39" hasCustomPrompt="1"/>
          </p:nvPr>
        </p:nvSpPr>
        <p:spPr>
          <a:xfrm>
            <a:off x="9205276" y="3279178"/>
            <a:ext cx="1852153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cxnSp>
        <p:nvCxnSpPr>
          <p:cNvPr id="43" name="直接连接符 42"/>
          <p:cNvCxnSpPr>
            <a:endCxn id="44" idx="0"/>
          </p:cNvCxnSpPr>
          <p:nvPr userDrawn="1"/>
        </p:nvCxnSpPr>
        <p:spPr>
          <a:xfrm flipV="1">
            <a:off x="9192390" y="1832365"/>
            <a:ext cx="0" cy="1354768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菱形 43"/>
          <p:cNvSpPr/>
          <p:nvPr userDrawn="1"/>
        </p:nvSpPr>
        <p:spPr>
          <a:xfrm rot="10800000">
            <a:off x="9136220" y="1720943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40"/>
          </p:nvPr>
        </p:nvSpPr>
        <p:spPr>
          <a:xfrm>
            <a:off x="9304729" y="2024569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9304729" y="1544532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50" name="平行四边形 49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5" name="文本占位符 2">
            <a:extLst>
              <a:ext uri="{FF2B5EF4-FFF2-40B4-BE49-F238E27FC236}">
                <a16:creationId xmlns:a16="http://schemas.microsoft.com/office/drawing/2014/main" id="{5E169DC3-FD12-4E10-9FDB-16A947AA7E7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6" name="标题 1">
            <a:extLst>
              <a:ext uri="{FF2B5EF4-FFF2-40B4-BE49-F238E27FC236}">
                <a16:creationId xmlns:a16="http://schemas.microsoft.com/office/drawing/2014/main" id="{FD32601D-D9BF-40F4-8AB8-2C664FE3D95B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7A19A17F-9EE7-44BD-8957-793CBEDFA4DE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FB6DA4-FCC2-44F8-B256-4539C215631B}"/>
              </a:ext>
            </a:extLst>
          </p:cNvPr>
          <p:cNvSpPr>
            <a:spLocks noGrp="1"/>
          </p:cNvSpPr>
          <p:nvPr>
            <p:ph type="sldNum" sz="quarter" idx="43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99939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18223C-0DC0-47EE-B6EB-E1F37F3CF5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97764F5-4C29-4243-85BA-6087DB476A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8C1D5E0-45F1-495D-843E-EB6369CAE2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95FEB74-FCE8-4980-8584-82517BF301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F1D2FB5-EB04-48ED-A572-3176361762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95C13D6-99BF-45BC-A4E6-8276F4EF01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A9946EF-7FA0-405C-992A-85F6C2B9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B432ACAB-6E9F-4DDC-A662-493CB3D13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58188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类时间轴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直接连接符 40"/>
          <p:cNvCxnSpPr>
            <a:endCxn id="42" idx="0"/>
          </p:cNvCxnSpPr>
          <p:nvPr userDrawn="1"/>
        </p:nvCxnSpPr>
        <p:spPr>
          <a:xfrm>
            <a:off x="640024" y="3842137"/>
            <a:ext cx="0" cy="57083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菱形 41"/>
          <p:cNvSpPr/>
          <p:nvPr userDrawn="1"/>
        </p:nvSpPr>
        <p:spPr>
          <a:xfrm>
            <a:off x="583855" y="4412970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45" name="直接连接符 44"/>
          <p:cNvCxnSpPr>
            <a:endCxn id="46" idx="0"/>
          </p:cNvCxnSpPr>
          <p:nvPr userDrawn="1"/>
        </p:nvCxnSpPr>
        <p:spPr>
          <a:xfrm flipV="1">
            <a:off x="2843416" y="1827248"/>
            <a:ext cx="0" cy="1354768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菱形 45"/>
          <p:cNvSpPr/>
          <p:nvPr userDrawn="1"/>
        </p:nvSpPr>
        <p:spPr>
          <a:xfrm rot="10800000">
            <a:off x="2787246" y="1715826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: 形状 46"/>
          <p:cNvSpPr>
            <a:spLocks noChangeAspect="1"/>
          </p:cNvSpPr>
          <p:nvPr userDrawn="1"/>
        </p:nvSpPr>
        <p:spPr>
          <a:xfrm>
            <a:off x="147841" y="3235140"/>
            <a:ext cx="2303773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文本占位符 8"/>
          <p:cNvSpPr>
            <a:spLocks noGrp="1"/>
          </p:cNvSpPr>
          <p:nvPr>
            <p:ph type="body" sz="quarter" idx="24"/>
          </p:nvPr>
        </p:nvSpPr>
        <p:spPr>
          <a:xfrm>
            <a:off x="761444" y="4733029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1" name="文本占位符 8"/>
          <p:cNvSpPr>
            <a:spLocks noGrp="1"/>
          </p:cNvSpPr>
          <p:nvPr>
            <p:ph type="body" sz="quarter" idx="25"/>
          </p:nvPr>
        </p:nvSpPr>
        <p:spPr>
          <a:xfrm>
            <a:off x="2955754" y="2019452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5" name="文本占位符 8"/>
          <p:cNvSpPr>
            <a:spLocks noGrp="1"/>
          </p:cNvSpPr>
          <p:nvPr>
            <p:ph type="body" sz="quarter" idx="27" hasCustomPrompt="1"/>
          </p:nvPr>
        </p:nvSpPr>
        <p:spPr>
          <a:xfrm>
            <a:off x="749323" y="4262505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7" name="文本占位符 8"/>
          <p:cNvSpPr>
            <a:spLocks noGrp="1"/>
          </p:cNvSpPr>
          <p:nvPr>
            <p:ph type="body" sz="quarter" idx="28" hasCustomPrompt="1"/>
          </p:nvPr>
        </p:nvSpPr>
        <p:spPr>
          <a:xfrm>
            <a:off x="2955754" y="1539415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90" name="文本占位符 8"/>
          <p:cNvSpPr>
            <a:spLocks noGrp="1"/>
          </p:cNvSpPr>
          <p:nvPr>
            <p:ph type="body" sz="quarter" idx="30" hasCustomPrompt="1"/>
          </p:nvPr>
        </p:nvSpPr>
        <p:spPr>
          <a:xfrm>
            <a:off x="620342" y="3289525"/>
            <a:ext cx="1553961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01</a:t>
            </a:r>
            <a:endParaRPr lang="zh-CN" altLang="en-US" dirty="0"/>
          </a:p>
        </p:txBody>
      </p:sp>
      <p:cxnSp>
        <p:nvCxnSpPr>
          <p:cNvPr id="29" name="直接连接符 28"/>
          <p:cNvCxnSpPr>
            <a:endCxn id="30" idx="0"/>
          </p:cNvCxnSpPr>
          <p:nvPr userDrawn="1"/>
        </p:nvCxnSpPr>
        <p:spPr>
          <a:xfrm>
            <a:off x="5034403" y="3828756"/>
            <a:ext cx="0" cy="57083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菱形 29"/>
          <p:cNvSpPr/>
          <p:nvPr userDrawn="1"/>
        </p:nvSpPr>
        <p:spPr>
          <a:xfrm>
            <a:off x="4978234" y="4399590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文本占位符 8"/>
          <p:cNvSpPr>
            <a:spLocks noGrp="1"/>
          </p:cNvSpPr>
          <p:nvPr>
            <p:ph type="body" sz="quarter" idx="34"/>
          </p:nvPr>
        </p:nvSpPr>
        <p:spPr>
          <a:xfrm>
            <a:off x="5155823" y="4719648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3" name="文本占位符 8"/>
          <p:cNvSpPr>
            <a:spLocks noGrp="1"/>
          </p:cNvSpPr>
          <p:nvPr>
            <p:ph type="body" sz="quarter" idx="35" hasCustomPrompt="1"/>
          </p:nvPr>
        </p:nvSpPr>
        <p:spPr>
          <a:xfrm>
            <a:off x="5143702" y="4249125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cxnSp>
        <p:nvCxnSpPr>
          <p:cNvPr id="43" name="直接连接符 42"/>
          <p:cNvCxnSpPr>
            <a:endCxn id="44" idx="0"/>
          </p:cNvCxnSpPr>
          <p:nvPr userDrawn="1"/>
        </p:nvCxnSpPr>
        <p:spPr>
          <a:xfrm flipV="1">
            <a:off x="7239862" y="1829331"/>
            <a:ext cx="0" cy="1354768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菱形 43"/>
          <p:cNvSpPr/>
          <p:nvPr userDrawn="1"/>
        </p:nvSpPr>
        <p:spPr>
          <a:xfrm rot="10800000">
            <a:off x="7183693" y="1717909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文本占位符 8"/>
          <p:cNvSpPr>
            <a:spLocks noGrp="1"/>
          </p:cNvSpPr>
          <p:nvPr>
            <p:ph type="body" sz="quarter" idx="40"/>
          </p:nvPr>
        </p:nvSpPr>
        <p:spPr>
          <a:xfrm>
            <a:off x="7352201" y="2021536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9" name="文本占位符 8"/>
          <p:cNvSpPr>
            <a:spLocks noGrp="1"/>
          </p:cNvSpPr>
          <p:nvPr>
            <p:ph type="body" sz="quarter" idx="41" hasCustomPrompt="1"/>
          </p:nvPr>
        </p:nvSpPr>
        <p:spPr>
          <a:xfrm>
            <a:off x="7352201" y="1541498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35" name="任意多边形: 形状 34"/>
          <p:cNvSpPr>
            <a:spLocks noChangeAspect="1"/>
          </p:cNvSpPr>
          <p:nvPr userDrawn="1"/>
        </p:nvSpPr>
        <p:spPr>
          <a:xfrm>
            <a:off x="2352725" y="3235140"/>
            <a:ext cx="2303773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文本占位符 8"/>
          <p:cNvSpPr>
            <a:spLocks noGrp="1"/>
          </p:cNvSpPr>
          <p:nvPr>
            <p:ph type="body" sz="quarter" idx="42" hasCustomPrompt="1"/>
          </p:nvPr>
        </p:nvSpPr>
        <p:spPr>
          <a:xfrm>
            <a:off x="2825226" y="3289525"/>
            <a:ext cx="1553961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38" name="任意多边形: 形状 37"/>
          <p:cNvSpPr>
            <a:spLocks noChangeAspect="1"/>
          </p:cNvSpPr>
          <p:nvPr userDrawn="1"/>
        </p:nvSpPr>
        <p:spPr>
          <a:xfrm>
            <a:off x="4557609" y="3235140"/>
            <a:ext cx="2303773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文本占位符 8"/>
          <p:cNvSpPr>
            <a:spLocks noGrp="1"/>
          </p:cNvSpPr>
          <p:nvPr>
            <p:ph type="body" sz="quarter" idx="43" hasCustomPrompt="1"/>
          </p:nvPr>
        </p:nvSpPr>
        <p:spPr>
          <a:xfrm>
            <a:off x="5030109" y="3289525"/>
            <a:ext cx="1553961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03</a:t>
            </a:r>
            <a:endParaRPr lang="zh-CN" altLang="en-US" dirty="0"/>
          </a:p>
        </p:txBody>
      </p:sp>
      <p:sp>
        <p:nvSpPr>
          <p:cNvPr id="50" name="任意多边形: 形状 49"/>
          <p:cNvSpPr>
            <a:spLocks noChangeAspect="1"/>
          </p:cNvSpPr>
          <p:nvPr userDrawn="1"/>
        </p:nvSpPr>
        <p:spPr>
          <a:xfrm>
            <a:off x="6762493" y="3243307"/>
            <a:ext cx="2303773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文本占位符 8"/>
          <p:cNvSpPr>
            <a:spLocks noGrp="1"/>
          </p:cNvSpPr>
          <p:nvPr>
            <p:ph type="body" sz="quarter" idx="44" hasCustomPrompt="1"/>
          </p:nvPr>
        </p:nvSpPr>
        <p:spPr>
          <a:xfrm>
            <a:off x="7234993" y="3297692"/>
            <a:ext cx="1553961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04</a:t>
            </a:r>
            <a:endParaRPr lang="zh-CN" altLang="en-US" dirty="0"/>
          </a:p>
        </p:txBody>
      </p:sp>
      <p:sp>
        <p:nvSpPr>
          <p:cNvPr id="52" name="任意多边形: 形状 51"/>
          <p:cNvSpPr>
            <a:spLocks noChangeAspect="1"/>
          </p:cNvSpPr>
          <p:nvPr userDrawn="1"/>
        </p:nvSpPr>
        <p:spPr>
          <a:xfrm>
            <a:off x="8974560" y="3243307"/>
            <a:ext cx="2303773" cy="532252"/>
          </a:xfrm>
          <a:custGeom>
            <a:avLst/>
            <a:gdLst>
              <a:gd name="connsiteX0" fmla="*/ 3420428 w 3708400"/>
              <a:gd name="connsiteY0" fmla="*/ 0 h 577215"/>
              <a:gd name="connsiteX1" fmla="*/ 3708400 w 3708400"/>
              <a:gd name="connsiteY1" fmla="*/ 287973 h 577215"/>
              <a:gd name="connsiteX2" fmla="*/ 3420428 w 3708400"/>
              <a:gd name="connsiteY2" fmla="*/ 575945 h 577215"/>
              <a:gd name="connsiteX3" fmla="*/ 3420110 w 3708400"/>
              <a:gd name="connsiteY3" fmla="*/ 575627 h 577215"/>
              <a:gd name="connsiteX4" fmla="*/ 3420110 w 3708400"/>
              <a:gd name="connsiteY4" fmla="*/ 577215 h 577215"/>
              <a:gd name="connsiteX5" fmla="*/ 298450 w 3708400"/>
              <a:gd name="connsiteY5" fmla="*/ 577215 h 577215"/>
              <a:gd name="connsiteX6" fmla="*/ 298450 w 3708400"/>
              <a:gd name="connsiteY6" fmla="*/ 576580 h 577215"/>
              <a:gd name="connsiteX7" fmla="*/ 0 w 3708400"/>
              <a:gd name="connsiteY7" fmla="*/ 576580 h 577215"/>
              <a:gd name="connsiteX8" fmla="*/ 288043 w 3708400"/>
              <a:gd name="connsiteY8" fmla="*/ 288608 h 577215"/>
              <a:gd name="connsiteX9" fmla="*/ 0 w 3708400"/>
              <a:gd name="connsiteY9" fmla="*/ 635 h 577215"/>
              <a:gd name="connsiteX10" fmla="*/ 344805 w 3708400"/>
              <a:gd name="connsiteY10" fmla="*/ 635 h 577215"/>
              <a:gd name="connsiteX11" fmla="*/ 344805 w 3708400"/>
              <a:gd name="connsiteY11" fmla="*/ 1270 h 577215"/>
              <a:gd name="connsiteX12" fmla="*/ 3419158 w 3708400"/>
              <a:gd name="connsiteY12" fmla="*/ 1270 h 577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708400" h="577215">
                <a:moveTo>
                  <a:pt x="3420428" y="0"/>
                </a:moveTo>
                <a:lnTo>
                  <a:pt x="3708400" y="287973"/>
                </a:lnTo>
                <a:lnTo>
                  <a:pt x="3420428" y="575945"/>
                </a:lnTo>
                <a:lnTo>
                  <a:pt x="3420110" y="575627"/>
                </a:lnTo>
                <a:lnTo>
                  <a:pt x="3420110" y="577215"/>
                </a:lnTo>
                <a:lnTo>
                  <a:pt x="298450" y="577215"/>
                </a:lnTo>
                <a:lnTo>
                  <a:pt x="298450" y="576580"/>
                </a:lnTo>
                <a:lnTo>
                  <a:pt x="0" y="576580"/>
                </a:lnTo>
                <a:lnTo>
                  <a:pt x="288043" y="288608"/>
                </a:lnTo>
                <a:lnTo>
                  <a:pt x="0" y="635"/>
                </a:lnTo>
                <a:lnTo>
                  <a:pt x="344805" y="635"/>
                </a:lnTo>
                <a:lnTo>
                  <a:pt x="344805" y="1270"/>
                </a:lnTo>
                <a:lnTo>
                  <a:pt x="3419158" y="127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文本占位符 8"/>
          <p:cNvSpPr>
            <a:spLocks noGrp="1"/>
          </p:cNvSpPr>
          <p:nvPr>
            <p:ph type="body" sz="quarter" idx="45" hasCustomPrompt="1"/>
          </p:nvPr>
        </p:nvSpPr>
        <p:spPr>
          <a:xfrm>
            <a:off x="9447061" y="3297692"/>
            <a:ext cx="1553961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05</a:t>
            </a:r>
            <a:endParaRPr lang="zh-CN" altLang="en-US" dirty="0"/>
          </a:p>
        </p:txBody>
      </p:sp>
      <p:cxnSp>
        <p:nvCxnSpPr>
          <p:cNvPr id="54" name="直接连接符 53"/>
          <p:cNvCxnSpPr>
            <a:endCxn id="55" idx="0"/>
          </p:cNvCxnSpPr>
          <p:nvPr userDrawn="1"/>
        </p:nvCxnSpPr>
        <p:spPr>
          <a:xfrm>
            <a:off x="9440903" y="3842137"/>
            <a:ext cx="0" cy="570834"/>
          </a:xfrm>
          <a:prstGeom prst="line">
            <a:avLst/>
          </a:prstGeom>
          <a:ln w="25400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菱形 54"/>
          <p:cNvSpPr/>
          <p:nvPr userDrawn="1"/>
        </p:nvSpPr>
        <p:spPr>
          <a:xfrm>
            <a:off x="9384734" y="4412970"/>
            <a:ext cx="112339" cy="111422"/>
          </a:xfrm>
          <a:prstGeom prst="diamond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902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文本占位符 8"/>
          <p:cNvSpPr>
            <a:spLocks noGrp="1"/>
          </p:cNvSpPr>
          <p:nvPr>
            <p:ph type="body" sz="quarter" idx="46"/>
          </p:nvPr>
        </p:nvSpPr>
        <p:spPr>
          <a:xfrm>
            <a:off x="9562323" y="4733029"/>
            <a:ext cx="2303774" cy="1032521"/>
          </a:xfrm>
        </p:spPr>
        <p:txBody>
          <a:bodyPr>
            <a:normAutofit/>
          </a:bodyPr>
          <a:lstStyle>
            <a:lvl1pPr marL="0" indent="0">
              <a:buNone/>
              <a:defRPr sz="1504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8"/>
          <p:cNvSpPr>
            <a:spLocks noGrp="1"/>
          </p:cNvSpPr>
          <p:nvPr>
            <p:ph type="body" sz="quarter" idx="47" hasCustomPrompt="1"/>
          </p:nvPr>
        </p:nvSpPr>
        <p:spPr>
          <a:xfrm>
            <a:off x="9550202" y="4262505"/>
            <a:ext cx="2303774" cy="420830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58" name="平行四边形 57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文本占位符 2">
            <a:extLst>
              <a:ext uri="{FF2B5EF4-FFF2-40B4-BE49-F238E27FC236}">
                <a16:creationId xmlns:a16="http://schemas.microsoft.com/office/drawing/2014/main" id="{8090FD2D-68F2-4AD4-BCA1-81D99086273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A2F32065-C0E4-47EF-9DAD-5879DD358D99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59" name="文本占位符 6">
            <a:extLst>
              <a:ext uri="{FF2B5EF4-FFF2-40B4-BE49-F238E27FC236}">
                <a16:creationId xmlns:a16="http://schemas.microsoft.com/office/drawing/2014/main" id="{5CA18B01-BFBA-45AA-B975-3B3FB94CA2B9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CB7F7A1-F127-4363-958A-F554DDCE029F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6885487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平行四边形 57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文本占位符 8">
            <a:extLst>
              <a:ext uri="{FF2B5EF4-FFF2-40B4-BE49-F238E27FC236}">
                <a16:creationId xmlns:a16="http://schemas.microsoft.com/office/drawing/2014/main" id="{345A2771-7991-417F-9FBE-8D2E6DF235F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97672" y="2777895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0" name="文本占位符 8">
            <a:extLst>
              <a:ext uri="{FF2B5EF4-FFF2-40B4-BE49-F238E27FC236}">
                <a16:creationId xmlns:a16="http://schemas.microsoft.com/office/drawing/2014/main" id="{A88C510C-46A2-4846-88AB-AAF8A7F1B67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97672" y="2425868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0D3D3281-279D-4AAE-B83B-06691623C4E7}"/>
              </a:ext>
            </a:extLst>
          </p:cNvPr>
          <p:cNvGrpSpPr/>
          <p:nvPr userDrawn="1"/>
        </p:nvGrpSpPr>
        <p:grpSpPr>
          <a:xfrm>
            <a:off x="5137123" y="1627807"/>
            <a:ext cx="1911434" cy="4205394"/>
            <a:chOff x="10996419" y="2838407"/>
            <a:chExt cx="3781554" cy="8388399"/>
          </a:xfrm>
        </p:grpSpPr>
        <p:cxnSp>
          <p:nvCxnSpPr>
            <p:cNvPr id="60" name="直接连接符 59">
              <a:extLst>
                <a:ext uri="{FF2B5EF4-FFF2-40B4-BE49-F238E27FC236}">
                  <a16:creationId xmlns:a16="http://schemas.microsoft.com/office/drawing/2014/main" id="{1CF0E89F-5EA4-49FF-8A9B-A25DB64FEDB1}"/>
                </a:ext>
              </a:extLst>
            </p:cNvPr>
            <p:cNvCxnSpPr/>
            <p:nvPr userDrawn="1"/>
          </p:nvCxnSpPr>
          <p:spPr>
            <a:xfrm flipV="1">
              <a:off x="12887196" y="3060657"/>
              <a:ext cx="0" cy="7943899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菱形 60">
              <a:extLst>
                <a:ext uri="{FF2B5EF4-FFF2-40B4-BE49-F238E27FC236}">
                  <a16:creationId xmlns:a16="http://schemas.microsoft.com/office/drawing/2014/main" id="{F2225008-D533-49F6-9A2B-6B8A0B07396F}"/>
                </a:ext>
              </a:extLst>
            </p:cNvPr>
            <p:cNvSpPr/>
            <p:nvPr userDrawn="1"/>
          </p:nvSpPr>
          <p:spPr>
            <a:xfrm rot="5400000">
              <a:off x="12776071" y="2838407"/>
              <a:ext cx="222250" cy="22225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902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62" name="组合 61">
              <a:extLst>
                <a:ext uri="{FF2B5EF4-FFF2-40B4-BE49-F238E27FC236}">
                  <a16:creationId xmlns:a16="http://schemas.microsoft.com/office/drawing/2014/main" id="{40F8DCD0-6C9B-43CB-AE0A-B6929627BB6D}"/>
                </a:ext>
              </a:extLst>
            </p:cNvPr>
            <p:cNvGrpSpPr/>
            <p:nvPr userDrawn="1"/>
          </p:nvGrpSpPr>
          <p:grpSpPr>
            <a:xfrm>
              <a:off x="12776071" y="4913490"/>
              <a:ext cx="222250" cy="4282622"/>
              <a:chOff x="12776071" y="4564409"/>
              <a:chExt cx="222250" cy="4282622"/>
            </a:xfrm>
          </p:grpSpPr>
          <p:sp>
            <p:nvSpPr>
              <p:cNvPr id="66" name="菱形 65">
                <a:extLst>
                  <a:ext uri="{FF2B5EF4-FFF2-40B4-BE49-F238E27FC236}">
                    <a16:creationId xmlns:a16="http://schemas.microsoft.com/office/drawing/2014/main" id="{3ED75776-E798-4869-8C1B-2858614C91ED}"/>
                  </a:ext>
                </a:extLst>
              </p:cNvPr>
              <p:cNvSpPr/>
              <p:nvPr userDrawn="1"/>
            </p:nvSpPr>
            <p:spPr>
              <a:xfrm rot="5400000">
                <a:off x="12776071" y="4564409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902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67" name="菱形 66">
                <a:extLst>
                  <a:ext uri="{FF2B5EF4-FFF2-40B4-BE49-F238E27FC236}">
                    <a16:creationId xmlns:a16="http://schemas.microsoft.com/office/drawing/2014/main" id="{702AC9EA-9A98-4024-BC0B-E5CF46FF2BFE}"/>
                  </a:ext>
                </a:extLst>
              </p:cNvPr>
              <p:cNvSpPr/>
              <p:nvPr userDrawn="1"/>
            </p:nvSpPr>
            <p:spPr>
              <a:xfrm rot="5400000">
                <a:off x="12776071" y="8624781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902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3" name="菱形 62">
              <a:extLst>
                <a:ext uri="{FF2B5EF4-FFF2-40B4-BE49-F238E27FC236}">
                  <a16:creationId xmlns:a16="http://schemas.microsoft.com/office/drawing/2014/main" id="{CFBBA0A7-3B77-48BB-95FD-CDCD0FFAD989}"/>
                </a:ext>
              </a:extLst>
            </p:cNvPr>
            <p:cNvSpPr/>
            <p:nvPr userDrawn="1"/>
          </p:nvSpPr>
          <p:spPr>
            <a:xfrm rot="5400000">
              <a:off x="12776071" y="11004556"/>
              <a:ext cx="222250" cy="22225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902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64" name="直接连接符 63">
              <a:extLst>
                <a:ext uri="{FF2B5EF4-FFF2-40B4-BE49-F238E27FC236}">
                  <a16:creationId xmlns:a16="http://schemas.microsoft.com/office/drawing/2014/main" id="{A8FDCDB1-0868-402F-8544-C822B92D89A0}"/>
                </a:ext>
              </a:extLst>
            </p:cNvPr>
            <p:cNvCxnSpPr/>
            <p:nvPr userDrawn="1"/>
          </p:nvCxnSpPr>
          <p:spPr>
            <a:xfrm flipV="1">
              <a:off x="10996419" y="5024615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>
              <a:extLst>
                <a:ext uri="{FF2B5EF4-FFF2-40B4-BE49-F238E27FC236}">
                  <a16:creationId xmlns:a16="http://schemas.microsoft.com/office/drawing/2014/main" id="{FB1EE5E1-5200-4B52-ADFE-86304B444E61}"/>
                </a:ext>
              </a:extLst>
            </p:cNvPr>
            <p:cNvCxnSpPr/>
            <p:nvPr userDrawn="1"/>
          </p:nvCxnSpPr>
          <p:spPr>
            <a:xfrm flipV="1">
              <a:off x="10996419" y="9065960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SmartArt 占位符 44">
            <a:extLst>
              <a:ext uri="{FF2B5EF4-FFF2-40B4-BE49-F238E27FC236}">
                <a16:creationId xmlns:a16="http://schemas.microsoft.com/office/drawing/2014/main" id="{56C1377D-8345-4FED-A740-C3C88E170CE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0254" y="2424333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654702B-3C48-43D4-BD32-886A42C2382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10254" y="2517940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0" name="SmartArt 占位符 44">
            <a:extLst>
              <a:ext uri="{FF2B5EF4-FFF2-40B4-BE49-F238E27FC236}">
                <a16:creationId xmlns:a16="http://schemas.microsoft.com/office/drawing/2014/main" id="{FCF7F6F5-4AD7-4CB8-950B-6BF5B0687FCA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051783" y="2422410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1" name="文本占位符 8">
            <a:extLst>
              <a:ext uri="{FF2B5EF4-FFF2-40B4-BE49-F238E27FC236}">
                <a16:creationId xmlns:a16="http://schemas.microsoft.com/office/drawing/2014/main" id="{D761CC14-410F-4DE4-9512-EFD463992CA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51783" y="2516017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2" name="SmartArt 占位符 44">
            <a:extLst>
              <a:ext uri="{FF2B5EF4-FFF2-40B4-BE49-F238E27FC236}">
                <a16:creationId xmlns:a16="http://schemas.microsoft.com/office/drawing/2014/main" id="{69573FDA-B764-4608-A19A-D440EB7CDF3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07027" y="4457124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3" name="文本占位符 8">
            <a:extLst>
              <a:ext uri="{FF2B5EF4-FFF2-40B4-BE49-F238E27FC236}">
                <a16:creationId xmlns:a16="http://schemas.microsoft.com/office/drawing/2014/main" id="{F36309FD-4D7E-49B8-B997-022A83C40A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7027" y="4550731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4" name="SmartArt 占位符 44">
            <a:extLst>
              <a:ext uri="{FF2B5EF4-FFF2-40B4-BE49-F238E27FC236}">
                <a16:creationId xmlns:a16="http://schemas.microsoft.com/office/drawing/2014/main" id="{0336D445-FF79-4E75-9D91-5B094023DB3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048557" y="4457124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5" name="文本占位符 8">
            <a:extLst>
              <a:ext uri="{FF2B5EF4-FFF2-40B4-BE49-F238E27FC236}">
                <a16:creationId xmlns:a16="http://schemas.microsoft.com/office/drawing/2014/main" id="{87C8C622-2523-4510-95D2-80FF9243BCE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48557" y="4550731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6" name="文本占位符 8">
            <a:extLst>
              <a:ext uri="{FF2B5EF4-FFF2-40B4-BE49-F238E27FC236}">
                <a16:creationId xmlns:a16="http://schemas.microsoft.com/office/drawing/2014/main" id="{C20556BB-50A6-4C62-AA85-DB793E25CE5B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897672" y="4813398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77" name="文本占位符 8">
            <a:extLst>
              <a:ext uri="{FF2B5EF4-FFF2-40B4-BE49-F238E27FC236}">
                <a16:creationId xmlns:a16="http://schemas.microsoft.com/office/drawing/2014/main" id="{FB408B39-F2F7-4DBC-A0B5-2B3E1A00289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97672" y="4461370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78" name="文本占位符 8">
            <a:extLst>
              <a:ext uri="{FF2B5EF4-FFF2-40B4-BE49-F238E27FC236}">
                <a16:creationId xmlns:a16="http://schemas.microsoft.com/office/drawing/2014/main" id="{F4C1CB91-FB5F-4847-9993-9A3012BBE5D7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922250" y="2770090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0" name="文本占位符 8">
            <a:extLst>
              <a:ext uri="{FF2B5EF4-FFF2-40B4-BE49-F238E27FC236}">
                <a16:creationId xmlns:a16="http://schemas.microsoft.com/office/drawing/2014/main" id="{FF52B7F8-68DD-4142-8735-CF9FC31AC23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22250" y="2418063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2" name="文本占位符 8">
            <a:extLst>
              <a:ext uri="{FF2B5EF4-FFF2-40B4-BE49-F238E27FC236}">
                <a16:creationId xmlns:a16="http://schemas.microsoft.com/office/drawing/2014/main" id="{22678AC2-F1B8-4361-ABEA-7055B5926AC0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922250" y="4805593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3" name="文本占位符 8">
            <a:extLst>
              <a:ext uri="{FF2B5EF4-FFF2-40B4-BE49-F238E27FC236}">
                <a16:creationId xmlns:a16="http://schemas.microsoft.com/office/drawing/2014/main" id="{D1F78E5A-8A01-4BD0-9D21-E1DC0D97DDD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22250" y="4453565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2C728E10-9F6F-426E-8964-6CF037A78B5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0" name="标题 1">
            <a:extLst>
              <a:ext uri="{FF2B5EF4-FFF2-40B4-BE49-F238E27FC236}">
                <a16:creationId xmlns:a16="http://schemas.microsoft.com/office/drawing/2014/main" id="{6F59C2F9-B085-4D3E-A65B-47660CB230D1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1" name="文本占位符 6">
            <a:extLst>
              <a:ext uri="{FF2B5EF4-FFF2-40B4-BE49-F238E27FC236}">
                <a16:creationId xmlns:a16="http://schemas.microsoft.com/office/drawing/2014/main" id="{5F0C7F4D-15A6-431A-B178-4145BB92F15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E351C54-5C73-42DD-ACA6-D349F67A7E11}"/>
              </a:ext>
            </a:extLst>
          </p:cNvPr>
          <p:cNvSpPr>
            <a:spLocks noGrp="1"/>
          </p:cNvSpPr>
          <p:nvPr>
            <p:ph type="sldNum" sz="quarter" idx="49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84463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类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平行四边形 57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9" name="文本占位符 8">
            <a:extLst>
              <a:ext uri="{FF2B5EF4-FFF2-40B4-BE49-F238E27FC236}">
                <a16:creationId xmlns:a16="http://schemas.microsoft.com/office/drawing/2014/main" id="{8479E230-8286-4E7F-8F26-90324BFD5C4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897672" y="2538386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30" name="文本占位符 8">
            <a:extLst>
              <a:ext uri="{FF2B5EF4-FFF2-40B4-BE49-F238E27FC236}">
                <a16:creationId xmlns:a16="http://schemas.microsoft.com/office/drawing/2014/main" id="{0EF45FEC-C005-4608-8371-28C988D7BF2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897672" y="2186359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95E683C-98E6-4B5D-B120-69F61F756621}"/>
              </a:ext>
            </a:extLst>
          </p:cNvPr>
          <p:cNvGrpSpPr/>
          <p:nvPr userDrawn="1"/>
        </p:nvGrpSpPr>
        <p:grpSpPr>
          <a:xfrm>
            <a:off x="5137123" y="1765971"/>
            <a:ext cx="1911434" cy="4205394"/>
            <a:chOff x="10996419" y="3591744"/>
            <a:chExt cx="3781554" cy="8388399"/>
          </a:xfrm>
        </p:grpSpPr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7360B34-2521-40A2-8F28-2EDE062E7D7A}"/>
                </a:ext>
              </a:extLst>
            </p:cNvPr>
            <p:cNvCxnSpPr/>
            <p:nvPr userDrawn="1"/>
          </p:nvCxnSpPr>
          <p:spPr>
            <a:xfrm flipV="1">
              <a:off x="12887196" y="3813994"/>
              <a:ext cx="0" cy="7943899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菱形 32">
              <a:extLst>
                <a:ext uri="{FF2B5EF4-FFF2-40B4-BE49-F238E27FC236}">
                  <a16:creationId xmlns:a16="http://schemas.microsoft.com/office/drawing/2014/main" id="{183B6E44-2F6E-4A8F-AC8E-739F9DF43F37}"/>
                </a:ext>
              </a:extLst>
            </p:cNvPr>
            <p:cNvSpPr/>
            <p:nvPr userDrawn="1"/>
          </p:nvSpPr>
          <p:spPr>
            <a:xfrm rot="5400000">
              <a:off x="12776071" y="3591744"/>
              <a:ext cx="222250" cy="22225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902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AD341A4B-4EB1-494A-A8FE-0F1842FEEF42}"/>
                </a:ext>
              </a:extLst>
            </p:cNvPr>
            <p:cNvGrpSpPr/>
            <p:nvPr userDrawn="1"/>
          </p:nvGrpSpPr>
          <p:grpSpPr>
            <a:xfrm>
              <a:off x="12776071" y="4913490"/>
              <a:ext cx="222250" cy="5744906"/>
              <a:chOff x="12776071" y="4564409"/>
              <a:chExt cx="222250" cy="5744906"/>
            </a:xfrm>
          </p:grpSpPr>
          <p:sp>
            <p:nvSpPr>
              <p:cNvPr id="41" name="菱形 40">
                <a:extLst>
                  <a:ext uri="{FF2B5EF4-FFF2-40B4-BE49-F238E27FC236}">
                    <a16:creationId xmlns:a16="http://schemas.microsoft.com/office/drawing/2014/main" id="{DF5DCA5D-F197-4E4A-894C-E2F3629BBC26}"/>
                  </a:ext>
                </a:extLst>
              </p:cNvPr>
              <p:cNvSpPr/>
              <p:nvPr userDrawn="1"/>
            </p:nvSpPr>
            <p:spPr>
              <a:xfrm rot="5400000">
                <a:off x="12776071" y="4564409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902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菱形 41">
                <a:extLst>
                  <a:ext uri="{FF2B5EF4-FFF2-40B4-BE49-F238E27FC236}">
                    <a16:creationId xmlns:a16="http://schemas.microsoft.com/office/drawing/2014/main" id="{BEB65F2D-7FCF-445E-A213-43B23D45C4E6}"/>
                  </a:ext>
                </a:extLst>
              </p:cNvPr>
              <p:cNvSpPr/>
              <p:nvPr userDrawn="1"/>
            </p:nvSpPr>
            <p:spPr>
              <a:xfrm rot="5400000">
                <a:off x="12776071" y="7325737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902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3" name="菱形 42">
                <a:extLst>
                  <a:ext uri="{FF2B5EF4-FFF2-40B4-BE49-F238E27FC236}">
                    <a16:creationId xmlns:a16="http://schemas.microsoft.com/office/drawing/2014/main" id="{13B0A4A4-32A0-4B81-94D5-2F8E793B75BA}"/>
                  </a:ext>
                </a:extLst>
              </p:cNvPr>
              <p:cNvSpPr/>
              <p:nvPr userDrawn="1"/>
            </p:nvSpPr>
            <p:spPr>
              <a:xfrm rot="5400000">
                <a:off x="12776071" y="10087065"/>
                <a:ext cx="222250" cy="222250"/>
              </a:xfrm>
              <a:prstGeom prst="diamond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902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菱形 34">
              <a:extLst>
                <a:ext uri="{FF2B5EF4-FFF2-40B4-BE49-F238E27FC236}">
                  <a16:creationId xmlns:a16="http://schemas.microsoft.com/office/drawing/2014/main" id="{85C390F2-2E9A-457C-B4D8-259556B33392}"/>
                </a:ext>
              </a:extLst>
            </p:cNvPr>
            <p:cNvSpPr/>
            <p:nvPr userDrawn="1"/>
          </p:nvSpPr>
          <p:spPr>
            <a:xfrm rot="5400000">
              <a:off x="12776071" y="11757893"/>
              <a:ext cx="222250" cy="222250"/>
            </a:xfrm>
            <a:prstGeom prst="diamond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902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36" name="直接连接符 35">
              <a:extLst>
                <a:ext uri="{FF2B5EF4-FFF2-40B4-BE49-F238E27FC236}">
                  <a16:creationId xmlns:a16="http://schemas.microsoft.com/office/drawing/2014/main" id="{3D15F2A9-2107-4A17-87C5-72198E494BB2}"/>
                </a:ext>
              </a:extLst>
            </p:cNvPr>
            <p:cNvCxnSpPr/>
            <p:nvPr userDrawn="1"/>
          </p:nvCxnSpPr>
          <p:spPr>
            <a:xfrm flipV="1">
              <a:off x="10996419" y="5024615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4A9C60E7-B715-4B2E-BC7B-3C14B8C6CC53}"/>
                </a:ext>
              </a:extLst>
            </p:cNvPr>
            <p:cNvCxnSpPr/>
            <p:nvPr userDrawn="1"/>
          </p:nvCxnSpPr>
          <p:spPr>
            <a:xfrm flipV="1">
              <a:off x="10996419" y="7785943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849E89C7-F5DC-4B57-9695-986D206B135C}"/>
                </a:ext>
              </a:extLst>
            </p:cNvPr>
            <p:cNvCxnSpPr/>
            <p:nvPr userDrawn="1"/>
          </p:nvCxnSpPr>
          <p:spPr>
            <a:xfrm flipV="1">
              <a:off x="10996419" y="10536999"/>
              <a:ext cx="3781554" cy="1"/>
            </a:xfrm>
            <a:prstGeom prst="line">
              <a:avLst/>
            </a:prstGeom>
            <a:ln w="25400">
              <a:solidFill>
                <a:schemeClr val="accent3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SmartArt 占位符 44">
            <a:extLst>
              <a:ext uri="{FF2B5EF4-FFF2-40B4-BE49-F238E27FC236}">
                <a16:creationId xmlns:a16="http://schemas.microsoft.com/office/drawing/2014/main" id="{CE1CDB92-772D-4138-87DA-FDC0211D871C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4510254" y="2184824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4EECFA94-4F3B-4EA0-A311-3D77CD0B91D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510254" y="2278431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6" name="SmartArt 占位符 44">
            <a:extLst>
              <a:ext uri="{FF2B5EF4-FFF2-40B4-BE49-F238E27FC236}">
                <a16:creationId xmlns:a16="http://schemas.microsoft.com/office/drawing/2014/main" id="{600F3932-DAD1-4E84-875D-2A0E2B213D0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051783" y="2182901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47" name="文本占位符 8">
            <a:extLst>
              <a:ext uri="{FF2B5EF4-FFF2-40B4-BE49-F238E27FC236}">
                <a16:creationId xmlns:a16="http://schemas.microsoft.com/office/drawing/2014/main" id="{E9A4D63E-45A3-4153-ACF9-A2C8FE98CD4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7051783" y="2276508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8" name="SmartArt 占位符 44">
            <a:extLst>
              <a:ext uri="{FF2B5EF4-FFF2-40B4-BE49-F238E27FC236}">
                <a16:creationId xmlns:a16="http://schemas.microsoft.com/office/drawing/2014/main" id="{2C0D6B9E-ED02-445E-8C2E-A88041B096AC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4507027" y="3563257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49" name="文本占位符 8">
            <a:extLst>
              <a:ext uri="{FF2B5EF4-FFF2-40B4-BE49-F238E27FC236}">
                <a16:creationId xmlns:a16="http://schemas.microsoft.com/office/drawing/2014/main" id="{48AE779A-7E0A-4B2D-BC83-79C1F1AF05B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507027" y="3656864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0" name="SmartArt 占位符 44">
            <a:extLst>
              <a:ext uri="{FF2B5EF4-FFF2-40B4-BE49-F238E27FC236}">
                <a16:creationId xmlns:a16="http://schemas.microsoft.com/office/drawing/2014/main" id="{00D96920-FAF4-44F5-B8AE-6090E11FBA6B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048557" y="3563257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51" name="文本占位符 8">
            <a:extLst>
              <a:ext uri="{FF2B5EF4-FFF2-40B4-BE49-F238E27FC236}">
                <a16:creationId xmlns:a16="http://schemas.microsoft.com/office/drawing/2014/main" id="{290B2A0E-3C0A-424B-AD94-2B342FB668C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048557" y="3656864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52" name="SmartArt 占位符 44">
            <a:extLst>
              <a:ext uri="{FF2B5EF4-FFF2-40B4-BE49-F238E27FC236}">
                <a16:creationId xmlns:a16="http://schemas.microsoft.com/office/drawing/2014/main" id="{69388521-C7CC-48CC-9447-649DE0D5B6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507027" y="4945203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53" name="文本占位符 8">
            <a:extLst>
              <a:ext uri="{FF2B5EF4-FFF2-40B4-BE49-F238E27FC236}">
                <a16:creationId xmlns:a16="http://schemas.microsoft.com/office/drawing/2014/main" id="{77BB7FA9-7684-446F-BD92-64D92DD22D4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507027" y="5038810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4" name="SmartArt 占位符 44">
            <a:extLst>
              <a:ext uri="{FF2B5EF4-FFF2-40B4-BE49-F238E27FC236}">
                <a16:creationId xmlns:a16="http://schemas.microsoft.com/office/drawing/2014/main" id="{9E27A145-4D81-490A-B655-72D73A0863B7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7048557" y="4945203"/>
            <a:ext cx="613050" cy="608044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55" name="文本占位符 8">
            <a:extLst>
              <a:ext uri="{FF2B5EF4-FFF2-40B4-BE49-F238E27FC236}">
                <a16:creationId xmlns:a16="http://schemas.microsoft.com/office/drawing/2014/main" id="{B38E5886-B297-4A0F-B0F6-0DE51BE30A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048557" y="5038810"/>
            <a:ext cx="613050" cy="420830"/>
          </a:xfrm>
        </p:spPr>
        <p:txBody>
          <a:bodyPr>
            <a:normAutofit/>
          </a:bodyPr>
          <a:lstStyle>
            <a:lvl1pPr marL="0" indent="0" algn="ctr">
              <a:buNone/>
              <a:defRPr sz="2005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56" name="文本占位符 8">
            <a:extLst>
              <a:ext uri="{FF2B5EF4-FFF2-40B4-BE49-F238E27FC236}">
                <a16:creationId xmlns:a16="http://schemas.microsoft.com/office/drawing/2014/main" id="{310ED313-C91D-4B20-BE98-1208FD084E0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1897672" y="3919531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7" name="文本占位符 8">
            <a:extLst>
              <a:ext uri="{FF2B5EF4-FFF2-40B4-BE49-F238E27FC236}">
                <a16:creationId xmlns:a16="http://schemas.microsoft.com/office/drawing/2014/main" id="{24697A72-0AFC-4ABE-B1C9-1A1C6B693D9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897672" y="3567503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79" name="文本占位符 8">
            <a:extLst>
              <a:ext uri="{FF2B5EF4-FFF2-40B4-BE49-F238E27FC236}">
                <a16:creationId xmlns:a16="http://schemas.microsoft.com/office/drawing/2014/main" id="{A381CB31-1F67-43F2-B8E2-E3F61F74A1C2}"/>
              </a:ext>
            </a:extLst>
          </p:cNvPr>
          <p:cNvSpPr>
            <a:spLocks noGrp="1"/>
          </p:cNvSpPr>
          <p:nvPr>
            <p:ph type="body" sz="quarter" idx="42"/>
          </p:nvPr>
        </p:nvSpPr>
        <p:spPr>
          <a:xfrm>
            <a:off x="1897672" y="5294130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1" name="文本占位符 8">
            <a:extLst>
              <a:ext uri="{FF2B5EF4-FFF2-40B4-BE49-F238E27FC236}">
                <a16:creationId xmlns:a16="http://schemas.microsoft.com/office/drawing/2014/main" id="{FA8DA55A-6629-4BEE-9049-316A0BE9DD70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897672" y="4942102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4" name="文本占位符 8">
            <a:extLst>
              <a:ext uri="{FF2B5EF4-FFF2-40B4-BE49-F238E27FC236}">
                <a16:creationId xmlns:a16="http://schemas.microsoft.com/office/drawing/2014/main" id="{5BF34C65-6D2D-41C0-86BC-E75D6C28125D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7922250" y="2530581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5" name="文本占位符 8">
            <a:extLst>
              <a:ext uri="{FF2B5EF4-FFF2-40B4-BE49-F238E27FC236}">
                <a16:creationId xmlns:a16="http://schemas.microsoft.com/office/drawing/2014/main" id="{2BDAE3DA-A9C3-4588-8239-395016C814C6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7922250" y="2178554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6" name="文本占位符 8">
            <a:extLst>
              <a:ext uri="{FF2B5EF4-FFF2-40B4-BE49-F238E27FC236}">
                <a16:creationId xmlns:a16="http://schemas.microsoft.com/office/drawing/2014/main" id="{845DD495-7092-4A56-8BF3-4B88AB8A21C4}"/>
              </a:ext>
            </a:extLst>
          </p:cNvPr>
          <p:cNvSpPr>
            <a:spLocks noGrp="1"/>
          </p:cNvSpPr>
          <p:nvPr>
            <p:ph type="body" sz="quarter" idx="46"/>
          </p:nvPr>
        </p:nvSpPr>
        <p:spPr>
          <a:xfrm>
            <a:off x="7922250" y="3911726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7" name="文本占位符 8">
            <a:extLst>
              <a:ext uri="{FF2B5EF4-FFF2-40B4-BE49-F238E27FC236}">
                <a16:creationId xmlns:a16="http://schemas.microsoft.com/office/drawing/2014/main" id="{14463499-342E-4FD9-8F3C-D7236EFAEAB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7922250" y="3559698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88" name="文本占位符 8">
            <a:extLst>
              <a:ext uri="{FF2B5EF4-FFF2-40B4-BE49-F238E27FC236}">
                <a16:creationId xmlns:a16="http://schemas.microsoft.com/office/drawing/2014/main" id="{14CED846-A8C9-49A8-A1E5-DCA9339A435A}"/>
              </a:ext>
            </a:extLst>
          </p:cNvPr>
          <p:cNvSpPr>
            <a:spLocks noGrp="1"/>
          </p:cNvSpPr>
          <p:nvPr>
            <p:ph type="body" sz="quarter" idx="48"/>
          </p:nvPr>
        </p:nvSpPr>
        <p:spPr>
          <a:xfrm>
            <a:off x="7922250" y="5286325"/>
            <a:ext cx="2303774" cy="816277"/>
          </a:xfrm>
        </p:spPr>
        <p:txBody>
          <a:bodyPr>
            <a:normAutofit/>
          </a:bodyPr>
          <a:lstStyle>
            <a:lvl1pPr marL="0" indent="0" algn="r">
              <a:buNone/>
              <a:defRPr sz="1203">
                <a:solidFill>
                  <a:schemeClr val="tx2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89" name="文本占位符 8">
            <a:extLst>
              <a:ext uri="{FF2B5EF4-FFF2-40B4-BE49-F238E27FC236}">
                <a16:creationId xmlns:a16="http://schemas.microsoft.com/office/drawing/2014/main" id="{72BFCB0E-6D51-4589-9264-47FEA4125231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922250" y="4934298"/>
            <a:ext cx="2303774" cy="305765"/>
          </a:xfrm>
        </p:spPr>
        <p:txBody>
          <a:bodyPr>
            <a:normAutofit/>
          </a:bodyPr>
          <a:lstStyle>
            <a:lvl1pPr marL="0" indent="0" algn="r">
              <a:buNone/>
              <a:defRPr sz="1504" b="0">
                <a:solidFill>
                  <a:schemeClr val="bg2">
                    <a:lumMod val="2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单击此处输入标题</a:t>
            </a:r>
          </a:p>
        </p:txBody>
      </p:sp>
      <p:sp>
        <p:nvSpPr>
          <p:cNvPr id="40" name="文本占位符 2">
            <a:extLst>
              <a:ext uri="{FF2B5EF4-FFF2-40B4-BE49-F238E27FC236}">
                <a16:creationId xmlns:a16="http://schemas.microsoft.com/office/drawing/2014/main" id="{12163B0A-F0F3-4F71-BE79-86A4C7EBBE9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59" name="标题 1">
            <a:extLst>
              <a:ext uri="{FF2B5EF4-FFF2-40B4-BE49-F238E27FC236}">
                <a16:creationId xmlns:a16="http://schemas.microsoft.com/office/drawing/2014/main" id="{EC1E5388-E216-4EDE-9F9F-A3AE8FCDF75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60" name="文本占位符 6">
            <a:extLst>
              <a:ext uri="{FF2B5EF4-FFF2-40B4-BE49-F238E27FC236}">
                <a16:creationId xmlns:a16="http://schemas.microsoft.com/office/drawing/2014/main" id="{62613549-0BAC-4D26-8552-8F1AD554BE2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EC1E381-4CB1-4FB2-9013-C4241ED4FFFC}"/>
              </a:ext>
            </a:extLst>
          </p:cNvPr>
          <p:cNvSpPr>
            <a:spLocks noGrp="1"/>
          </p:cNvSpPr>
          <p:nvPr>
            <p:ph type="sldNum" sz="quarter" idx="51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4595735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类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58" name="Freeform 3">
            <a:extLst>
              <a:ext uri="{FF2B5EF4-FFF2-40B4-BE49-F238E27FC236}">
                <a16:creationId xmlns:a16="http://schemas.microsoft.com/office/drawing/2014/main" id="{DDA93411-A01A-4D6F-99C5-359E38A93DA8}"/>
              </a:ext>
            </a:extLst>
          </p:cNvPr>
          <p:cNvSpPr/>
          <p:nvPr userDrawn="1"/>
        </p:nvSpPr>
        <p:spPr bwMode="auto">
          <a:xfrm>
            <a:off x="4710094" y="2146852"/>
            <a:ext cx="2241041" cy="2284084"/>
          </a:xfrm>
          <a:custGeom>
            <a:avLst/>
            <a:gdLst>
              <a:gd name="T0" fmla="*/ 547 w 1071"/>
              <a:gd name="T1" fmla="*/ 0 h 1101"/>
              <a:gd name="T2" fmla="*/ 0 w 1071"/>
              <a:gd name="T3" fmla="*/ 547 h 1101"/>
              <a:gd name="T4" fmla="*/ 263 w 1071"/>
              <a:gd name="T5" fmla="*/ 1015 h 1101"/>
              <a:gd name="T6" fmla="*/ 213 w 1071"/>
              <a:gd name="T7" fmla="*/ 1101 h 1101"/>
              <a:gd name="T8" fmla="*/ 604 w 1071"/>
              <a:gd name="T9" fmla="*/ 1101 h 1101"/>
              <a:gd name="T10" fmla="*/ 409 w 1071"/>
              <a:gd name="T11" fmla="*/ 762 h 1101"/>
              <a:gd name="T12" fmla="*/ 359 w 1071"/>
              <a:gd name="T13" fmla="*/ 847 h 1101"/>
              <a:gd name="T14" fmla="*/ 193 w 1071"/>
              <a:gd name="T15" fmla="*/ 547 h 1101"/>
              <a:gd name="T16" fmla="*/ 547 w 1071"/>
              <a:gd name="T17" fmla="*/ 194 h 1101"/>
              <a:gd name="T18" fmla="*/ 859 w 1071"/>
              <a:gd name="T19" fmla="*/ 381 h 1101"/>
              <a:gd name="T20" fmla="*/ 938 w 1071"/>
              <a:gd name="T21" fmla="*/ 375 h 1101"/>
              <a:gd name="T22" fmla="*/ 1071 w 1071"/>
              <a:gd name="T23" fmla="*/ 390 h 1101"/>
              <a:gd name="T24" fmla="*/ 547 w 1071"/>
              <a:gd name="T25" fmla="*/ 0 h 1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71" h="1101">
                <a:moveTo>
                  <a:pt x="547" y="0"/>
                </a:moveTo>
                <a:cubicBezTo>
                  <a:pt x="245" y="0"/>
                  <a:pt x="0" y="245"/>
                  <a:pt x="0" y="547"/>
                </a:cubicBezTo>
                <a:cubicBezTo>
                  <a:pt x="0" y="745"/>
                  <a:pt x="105" y="919"/>
                  <a:pt x="263" y="1015"/>
                </a:cubicBezTo>
                <a:cubicBezTo>
                  <a:pt x="213" y="1101"/>
                  <a:pt x="213" y="1101"/>
                  <a:pt x="213" y="1101"/>
                </a:cubicBezTo>
                <a:cubicBezTo>
                  <a:pt x="604" y="1101"/>
                  <a:pt x="604" y="1101"/>
                  <a:pt x="604" y="1101"/>
                </a:cubicBezTo>
                <a:cubicBezTo>
                  <a:pt x="409" y="762"/>
                  <a:pt x="409" y="762"/>
                  <a:pt x="409" y="762"/>
                </a:cubicBezTo>
                <a:cubicBezTo>
                  <a:pt x="359" y="847"/>
                  <a:pt x="359" y="847"/>
                  <a:pt x="359" y="847"/>
                </a:cubicBezTo>
                <a:cubicBezTo>
                  <a:pt x="260" y="785"/>
                  <a:pt x="193" y="674"/>
                  <a:pt x="193" y="547"/>
                </a:cubicBezTo>
                <a:cubicBezTo>
                  <a:pt x="193" y="352"/>
                  <a:pt x="352" y="194"/>
                  <a:pt x="547" y="194"/>
                </a:cubicBezTo>
                <a:cubicBezTo>
                  <a:pt x="682" y="194"/>
                  <a:pt x="799" y="269"/>
                  <a:pt x="859" y="381"/>
                </a:cubicBezTo>
                <a:cubicBezTo>
                  <a:pt x="885" y="377"/>
                  <a:pt x="911" y="375"/>
                  <a:pt x="938" y="375"/>
                </a:cubicBezTo>
                <a:cubicBezTo>
                  <a:pt x="984" y="375"/>
                  <a:pt x="1029" y="380"/>
                  <a:pt x="1071" y="390"/>
                </a:cubicBezTo>
                <a:cubicBezTo>
                  <a:pt x="1004" y="165"/>
                  <a:pt x="795" y="0"/>
                  <a:pt x="5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27988" tIns="13994" rIns="27988" bIns="1399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n-US" sz="401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Freeform 4">
            <a:extLst>
              <a:ext uri="{FF2B5EF4-FFF2-40B4-BE49-F238E27FC236}">
                <a16:creationId xmlns:a16="http://schemas.microsoft.com/office/drawing/2014/main" id="{B41DE5D2-E5DE-4541-AEAF-4F0C758C1E7D}"/>
              </a:ext>
            </a:extLst>
          </p:cNvPr>
          <p:cNvSpPr/>
          <p:nvPr userDrawn="1"/>
        </p:nvSpPr>
        <p:spPr bwMode="auto">
          <a:xfrm>
            <a:off x="5588961" y="2978595"/>
            <a:ext cx="2229533" cy="2299777"/>
          </a:xfrm>
          <a:custGeom>
            <a:avLst/>
            <a:gdLst>
              <a:gd name="T0" fmla="*/ 518 w 1065"/>
              <a:gd name="T1" fmla="*/ 14 h 1108"/>
              <a:gd name="T2" fmla="*/ 245 w 1065"/>
              <a:gd name="T3" fmla="*/ 87 h 1108"/>
              <a:gd name="T4" fmla="*/ 195 w 1065"/>
              <a:gd name="T5" fmla="*/ 0 h 1108"/>
              <a:gd name="T6" fmla="*/ 0 w 1065"/>
              <a:gd name="T7" fmla="*/ 339 h 1108"/>
              <a:gd name="T8" fmla="*/ 391 w 1065"/>
              <a:gd name="T9" fmla="*/ 339 h 1108"/>
              <a:gd name="T10" fmla="*/ 342 w 1065"/>
              <a:gd name="T11" fmla="*/ 254 h 1108"/>
              <a:gd name="T12" fmla="*/ 518 w 1065"/>
              <a:gd name="T13" fmla="*/ 208 h 1108"/>
              <a:gd name="T14" fmla="*/ 872 w 1065"/>
              <a:gd name="T15" fmla="*/ 561 h 1108"/>
              <a:gd name="T16" fmla="*/ 518 w 1065"/>
              <a:gd name="T17" fmla="*/ 915 h 1108"/>
              <a:gd name="T18" fmla="*/ 505 w 1065"/>
              <a:gd name="T19" fmla="*/ 915 h 1108"/>
              <a:gd name="T20" fmla="*/ 385 w 1065"/>
              <a:gd name="T21" fmla="*/ 1092 h 1108"/>
              <a:gd name="T22" fmla="*/ 518 w 1065"/>
              <a:gd name="T23" fmla="*/ 1108 h 1108"/>
              <a:gd name="T24" fmla="*/ 1065 w 1065"/>
              <a:gd name="T25" fmla="*/ 561 h 1108"/>
              <a:gd name="T26" fmla="*/ 518 w 1065"/>
              <a:gd name="T27" fmla="*/ 14 h 1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065" h="1108">
                <a:moveTo>
                  <a:pt x="518" y="14"/>
                </a:moveTo>
                <a:cubicBezTo>
                  <a:pt x="419" y="14"/>
                  <a:pt x="326" y="41"/>
                  <a:pt x="245" y="87"/>
                </a:cubicBezTo>
                <a:cubicBezTo>
                  <a:pt x="195" y="0"/>
                  <a:pt x="195" y="0"/>
                  <a:pt x="195" y="0"/>
                </a:cubicBezTo>
                <a:cubicBezTo>
                  <a:pt x="0" y="339"/>
                  <a:pt x="0" y="339"/>
                  <a:pt x="0" y="339"/>
                </a:cubicBezTo>
                <a:cubicBezTo>
                  <a:pt x="391" y="339"/>
                  <a:pt x="391" y="339"/>
                  <a:pt x="391" y="339"/>
                </a:cubicBezTo>
                <a:cubicBezTo>
                  <a:pt x="342" y="254"/>
                  <a:pt x="342" y="254"/>
                  <a:pt x="342" y="254"/>
                </a:cubicBezTo>
                <a:cubicBezTo>
                  <a:pt x="394" y="225"/>
                  <a:pt x="454" y="208"/>
                  <a:pt x="518" y="208"/>
                </a:cubicBezTo>
                <a:cubicBezTo>
                  <a:pt x="713" y="208"/>
                  <a:pt x="872" y="366"/>
                  <a:pt x="872" y="561"/>
                </a:cubicBezTo>
                <a:cubicBezTo>
                  <a:pt x="872" y="757"/>
                  <a:pt x="713" y="915"/>
                  <a:pt x="518" y="915"/>
                </a:cubicBezTo>
                <a:cubicBezTo>
                  <a:pt x="514" y="915"/>
                  <a:pt x="509" y="915"/>
                  <a:pt x="505" y="915"/>
                </a:cubicBezTo>
                <a:cubicBezTo>
                  <a:pt x="476" y="981"/>
                  <a:pt x="435" y="1041"/>
                  <a:pt x="385" y="1092"/>
                </a:cubicBezTo>
                <a:cubicBezTo>
                  <a:pt x="428" y="1103"/>
                  <a:pt x="472" y="1108"/>
                  <a:pt x="518" y="1108"/>
                </a:cubicBezTo>
                <a:cubicBezTo>
                  <a:pt x="820" y="1108"/>
                  <a:pt x="1065" y="863"/>
                  <a:pt x="1065" y="561"/>
                </a:cubicBezTo>
                <a:cubicBezTo>
                  <a:pt x="1065" y="259"/>
                  <a:pt x="820" y="14"/>
                  <a:pt x="518" y="1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27988" tIns="13994" rIns="27988" bIns="1399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n-US" sz="401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5">
            <a:extLst>
              <a:ext uri="{FF2B5EF4-FFF2-40B4-BE49-F238E27FC236}">
                <a16:creationId xmlns:a16="http://schemas.microsoft.com/office/drawing/2014/main" id="{D19F6085-99FF-4509-8144-641E3751F3F6}"/>
              </a:ext>
            </a:extLst>
          </p:cNvPr>
          <p:cNvSpPr/>
          <p:nvPr userDrawn="1"/>
        </p:nvSpPr>
        <p:spPr bwMode="auto">
          <a:xfrm>
            <a:off x="4373506" y="3623446"/>
            <a:ext cx="2476940" cy="1904592"/>
          </a:xfrm>
          <a:custGeom>
            <a:avLst/>
            <a:gdLst>
              <a:gd name="T0" fmla="*/ 1184 w 1184"/>
              <a:gd name="T1" fmla="*/ 388 h 917"/>
              <a:gd name="T2" fmla="*/ 988 w 1184"/>
              <a:gd name="T3" fmla="*/ 49 h 917"/>
              <a:gd name="T4" fmla="*/ 793 w 1184"/>
              <a:gd name="T5" fmla="*/ 388 h 917"/>
              <a:gd name="T6" fmla="*/ 900 w 1184"/>
              <a:gd name="T7" fmla="*/ 388 h 917"/>
              <a:gd name="T8" fmla="*/ 547 w 1184"/>
              <a:gd name="T9" fmla="*/ 724 h 917"/>
              <a:gd name="T10" fmla="*/ 193 w 1184"/>
              <a:gd name="T11" fmla="*/ 370 h 917"/>
              <a:gd name="T12" fmla="*/ 242 w 1184"/>
              <a:gd name="T13" fmla="*/ 192 h 917"/>
              <a:gd name="T14" fmla="*/ 145 w 1184"/>
              <a:gd name="T15" fmla="*/ 0 h 917"/>
              <a:gd name="T16" fmla="*/ 0 w 1184"/>
              <a:gd name="T17" fmla="*/ 370 h 917"/>
              <a:gd name="T18" fmla="*/ 547 w 1184"/>
              <a:gd name="T19" fmla="*/ 917 h 917"/>
              <a:gd name="T20" fmla="*/ 1094 w 1184"/>
              <a:gd name="T21" fmla="*/ 388 h 917"/>
              <a:gd name="T22" fmla="*/ 1184 w 1184"/>
              <a:gd name="T23" fmla="*/ 388 h 9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184" h="917">
                <a:moveTo>
                  <a:pt x="1184" y="388"/>
                </a:moveTo>
                <a:cubicBezTo>
                  <a:pt x="988" y="49"/>
                  <a:pt x="988" y="49"/>
                  <a:pt x="988" y="49"/>
                </a:cubicBezTo>
                <a:cubicBezTo>
                  <a:pt x="793" y="388"/>
                  <a:pt x="793" y="388"/>
                  <a:pt x="793" y="388"/>
                </a:cubicBezTo>
                <a:cubicBezTo>
                  <a:pt x="900" y="388"/>
                  <a:pt x="900" y="388"/>
                  <a:pt x="900" y="388"/>
                </a:cubicBezTo>
                <a:cubicBezTo>
                  <a:pt x="891" y="575"/>
                  <a:pt x="737" y="724"/>
                  <a:pt x="547" y="724"/>
                </a:cubicBezTo>
                <a:cubicBezTo>
                  <a:pt x="352" y="724"/>
                  <a:pt x="193" y="566"/>
                  <a:pt x="193" y="370"/>
                </a:cubicBezTo>
                <a:cubicBezTo>
                  <a:pt x="193" y="305"/>
                  <a:pt x="211" y="244"/>
                  <a:pt x="242" y="192"/>
                </a:cubicBezTo>
                <a:cubicBezTo>
                  <a:pt x="198" y="134"/>
                  <a:pt x="165" y="69"/>
                  <a:pt x="145" y="0"/>
                </a:cubicBezTo>
                <a:cubicBezTo>
                  <a:pt x="55" y="97"/>
                  <a:pt x="0" y="227"/>
                  <a:pt x="0" y="370"/>
                </a:cubicBezTo>
                <a:cubicBezTo>
                  <a:pt x="0" y="672"/>
                  <a:pt x="245" y="917"/>
                  <a:pt x="547" y="917"/>
                </a:cubicBezTo>
                <a:cubicBezTo>
                  <a:pt x="843" y="917"/>
                  <a:pt x="1085" y="682"/>
                  <a:pt x="1094" y="388"/>
                </a:cubicBezTo>
                <a:lnTo>
                  <a:pt x="1184" y="38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27988" tIns="13994" rIns="27988" bIns="13994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endParaRPr lang="en-US" sz="401" dirty="0">
              <a:latin typeface="印品黑体" panose="00000500000000000000" pitchFamily="2" charset="-122"/>
              <a:ea typeface="印品黑体" panose="00000500000000000000" pitchFamily="2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2D6DAB-ECAB-4AC6-A306-42F82D956568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 rot="17969049">
            <a:off x="4585828" y="2645696"/>
            <a:ext cx="1150826" cy="379545"/>
          </a:xfrm>
        </p:spPr>
        <p:txBody>
          <a:bodyPr>
            <a:normAutofit/>
          </a:bodyPr>
          <a:lstStyle>
            <a:lvl1pPr marL="0" indent="0" algn="ctr">
              <a:buNone/>
              <a:defRPr sz="10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76" name="文本占位符 2">
            <a:extLst>
              <a:ext uri="{FF2B5EF4-FFF2-40B4-BE49-F238E27FC236}">
                <a16:creationId xmlns:a16="http://schemas.microsoft.com/office/drawing/2014/main" id="{540F8339-60D0-4864-AF33-6850920457E2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4935698" y="5167595"/>
            <a:ext cx="1160302" cy="376446"/>
          </a:xfrm>
        </p:spPr>
        <p:txBody>
          <a:bodyPr>
            <a:normAutofit/>
          </a:bodyPr>
          <a:lstStyle>
            <a:lvl1pPr marL="0" indent="0" algn="ctr">
              <a:buNone/>
              <a:defRPr sz="10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77" name="文本占位符 2">
            <a:extLst>
              <a:ext uri="{FF2B5EF4-FFF2-40B4-BE49-F238E27FC236}">
                <a16:creationId xmlns:a16="http://schemas.microsoft.com/office/drawing/2014/main" id="{1F5F2B92-FA38-4A3F-85CC-0B22FBF2BDD9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 rot="17563896">
            <a:off x="7043884" y="4241164"/>
            <a:ext cx="1150826" cy="379545"/>
          </a:xfrm>
        </p:spPr>
        <p:txBody>
          <a:bodyPr>
            <a:normAutofit/>
          </a:bodyPr>
          <a:lstStyle>
            <a:lvl1pPr marL="0" indent="0" algn="ctr">
              <a:buNone/>
              <a:defRPr sz="10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13" name="文本占位符 8">
            <a:extLst>
              <a:ext uri="{FF2B5EF4-FFF2-40B4-BE49-F238E27FC236}">
                <a16:creationId xmlns:a16="http://schemas.microsoft.com/office/drawing/2014/main" id="{5F5F78D1-2CB6-49ED-A175-71F52C82004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017852" y="3952722"/>
            <a:ext cx="3493966" cy="108166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请输入文字内容进行补充说明；请输入文字内容进行补充说明；请输入文字内容进行补充说明；请输入文字内容进行补充说明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4" name="文本占位符 8">
            <a:extLst>
              <a:ext uri="{FF2B5EF4-FFF2-40B4-BE49-F238E27FC236}">
                <a16:creationId xmlns:a16="http://schemas.microsoft.com/office/drawing/2014/main" id="{1371DD37-BBA0-4CD4-B880-3149326A9B3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90350" y="2146852"/>
            <a:ext cx="3651046" cy="1081664"/>
          </a:xfrm>
        </p:spPr>
        <p:txBody>
          <a:bodyPr>
            <a:noAutofit/>
          </a:bodyPr>
          <a:lstStyle>
            <a:lvl1pPr marL="0" marR="0" indent="0" algn="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请输入文字内容进行补充说明；请输入文字内容进行补充说明；请输入文字内容进行补充说明；请输入文字内容进行补充说明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15" name="文本占位符 8">
            <a:extLst>
              <a:ext uri="{FF2B5EF4-FFF2-40B4-BE49-F238E27FC236}">
                <a16:creationId xmlns:a16="http://schemas.microsoft.com/office/drawing/2014/main" id="{0AF69C28-56EE-483B-8816-31851BF0BA4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62501" y="4413955"/>
            <a:ext cx="3651046" cy="1081664"/>
          </a:xfrm>
        </p:spPr>
        <p:txBody>
          <a:bodyPr>
            <a:noAutofit/>
          </a:bodyPr>
          <a:lstStyle>
            <a:lvl1pPr marL="0" marR="0" indent="0" algn="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请输入文字内容进行补充说明；请输入文字内容进行补充说明；请输入文字内容进行补充说明；请输入文字内容进行补充说明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1609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展示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grpSp>
        <p:nvGrpSpPr>
          <p:cNvPr id="17" name="Group 117">
            <a:extLst>
              <a:ext uri="{FF2B5EF4-FFF2-40B4-BE49-F238E27FC236}">
                <a16:creationId xmlns:a16="http://schemas.microsoft.com/office/drawing/2014/main" id="{2F7AF4F9-8871-409F-BCF9-0E09FA869AE3}"/>
              </a:ext>
            </a:extLst>
          </p:cNvPr>
          <p:cNvGrpSpPr/>
          <p:nvPr userDrawn="1"/>
        </p:nvGrpSpPr>
        <p:grpSpPr>
          <a:xfrm>
            <a:off x="673501" y="1967596"/>
            <a:ext cx="4552401" cy="3622093"/>
            <a:chOff x="12304060" y="1166421"/>
            <a:chExt cx="8305292" cy="6662472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69B0F393-5167-4CC5-A6DF-D117861F54EE}"/>
                </a:ext>
              </a:extLst>
            </p:cNvPr>
            <p:cNvSpPr/>
            <p:nvPr/>
          </p:nvSpPr>
          <p:spPr bwMode="auto">
            <a:xfrm>
              <a:off x="15029635" y="6862944"/>
              <a:ext cx="2821081" cy="965949"/>
            </a:xfrm>
            <a:custGeom>
              <a:avLst/>
              <a:gdLst>
                <a:gd name="T0" fmla="*/ 790 w 861"/>
                <a:gd name="T1" fmla="*/ 274 h 295"/>
                <a:gd name="T2" fmla="*/ 738 w 861"/>
                <a:gd name="T3" fmla="*/ 224 h 295"/>
                <a:gd name="T4" fmla="*/ 714 w 861"/>
                <a:gd name="T5" fmla="*/ 0 h 295"/>
                <a:gd name="T6" fmla="*/ 431 w 861"/>
                <a:gd name="T7" fmla="*/ 4 h 295"/>
                <a:gd name="T8" fmla="*/ 147 w 861"/>
                <a:gd name="T9" fmla="*/ 0 h 295"/>
                <a:gd name="T10" fmla="*/ 124 w 861"/>
                <a:gd name="T11" fmla="*/ 224 h 295"/>
                <a:gd name="T12" fmla="*/ 72 w 861"/>
                <a:gd name="T13" fmla="*/ 274 h 295"/>
                <a:gd name="T14" fmla="*/ 0 w 861"/>
                <a:gd name="T15" fmla="*/ 291 h 295"/>
                <a:gd name="T16" fmla="*/ 0 w 861"/>
                <a:gd name="T17" fmla="*/ 295 h 295"/>
                <a:gd name="T18" fmla="*/ 379 w 861"/>
                <a:gd name="T19" fmla="*/ 295 h 295"/>
                <a:gd name="T20" fmla="*/ 482 w 861"/>
                <a:gd name="T21" fmla="*/ 295 h 295"/>
                <a:gd name="T22" fmla="*/ 861 w 861"/>
                <a:gd name="T23" fmla="*/ 295 h 295"/>
                <a:gd name="T24" fmla="*/ 861 w 861"/>
                <a:gd name="T25" fmla="*/ 291 h 295"/>
                <a:gd name="T26" fmla="*/ 790 w 861"/>
                <a:gd name="T27" fmla="*/ 27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1" h="295">
                  <a:moveTo>
                    <a:pt x="790" y="274"/>
                  </a:moveTo>
                  <a:cubicBezTo>
                    <a:pt x="760" y="268"/>
                    <a:pt x="744" y="271"/>
                    <a:pt x="738" y="224"/>
                  </a:cubicBezTo>
                  <a:cubicBezTo>
                    <a:pt x="731" y="177"/>
                    <a:pt x="714" y="0"/>
                    <a:pt x="714" y="0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82" y="295"/>
                    <a:pt x="482" y="295"/>
                    <a:pt x="482" y="295"/>
                  </a:cubicBezTo>
                  <a:cubicBezTo>
                    <a:pt x="861" y="295"/>
                    <a:pt x="861" y="295"/>
                    <a:pt x="861" y="295"/>
                  </a:cubicBezTo>
                  <a:cubicBezTo>
                    <a:pt x="861" y="295"/>
                    <a:pt x="861" y="295"/>
                    <a:pt x="861" y="291"/>
                  </a:cubicBezTo>
                  <a:cubicBezTo>
                    <a:pt x="861" y="287"/>
                    <a:pt x="820" y="280"/>
                    <a:pt x="790" y="274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1805" dirty="0">
                <a:latin typeface="Source Sans Pro Regular" charset="0"/>
              </a:endParaRPr>
            </a:p>
          </p:txBody>
        </p:sp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2051E123-15E3-4093-B95A-D0EE02663D09}"/>
                </a:ext>
              </a:extLst>
            </p:cNvPr>
            <p:cNvSpPr/>
            <p:nvPr/>
          </p:nvSpPr>
          <p:spPr bwMode="auto">
            <a:xfrm>
              <a:off x="15029635" y="6862944"/>
              <a:ext cx="2281109" cy="965949"/>
            </a:xfrm>
            <a:custGeom>
              <a:avLst/>
              <a:gdLst>
                <a:gd name="T0" fmla="*/ 696 w 696"/>
                <a:gd name="T1" fmla="*/ 10 h 295"/>
                <a:gd name="T2" fmla="*/ 573 w 696"/>
                <a:gd name="T3" fmla="*/ 2 h 295"/>
                <a:gd name="T4" fmla="*/ 431 w 696"/>
                <a:gd name="T5" fmla="*/ 4 h 295"/>
                <a:gd name="T6" fmla="*/ 147 w 696"/>
                <a:gd name="T7" fmla="*/ 0 h 295"/>
                <a:gd name="T8" fmla="*/ 124 w 696"/>
                <a:gd name="T9" fmla="*/ 224 h 295"/>
                <a:gd name="T10" fmla="*/ 72 w 696"/>
                <a:gd name="T11" fmla="*/ 274 h 295"/>
                <a:gd name="T12" fmla="*/ 0 w 696"/>
                <a:gd name="T13" fmla="*/ 291 h 295"/>
                <a:gd name="T14" fmla="*/ 0 w 696"/>
                <a:gd name="T15" fmla="*/ 295 h 295"/>
                <a:gd name="T16" fmla="*/ 379 w 696"/>
                <a:gd name="T17" fmla="*/ 295 h 295"/>
                <a:gd name="T18" fmla="*/ 432 w 696"/>
                <a:gd name="T19" fmla="*/ 295 h 295"/>
                <a:gd name="T20" fmla="*/ 696 w 696"/>
                <a:gd name="T21" fmla="*/ 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6" h="295">
                  <a:moveTo>
                    <a:pt x="696" y="10"/>
                  </a:moveTo>
                  <a:cubicBezTo>
                    <a:pt x="573" y="2"/>
                    <a:pt x="573" y="2"/>
                    <a:pt x="573" y="2"/>
                  </a:cubicBezTo>
                  <a:cubicBezTo>
                    <a:pt x="431" y="4"/>
                    <a:pt x="431" y="4"/>
                    <a:pt x="431" y="4"/>
                  </a:cubicBezTo>
                  <a:cubicBezTo>
                    <a:pt x="147" y="0"/>
                    <a:pt x="147" y="0"/>
                    <a:pt x="147" y="0"/>
                  </a:cubicBezTo>
                  <a:cubicBezTo>
                    <a:pt x="147" y="0"/>
                    <a:pt x="130" y="177"/>
                    <a:pt x="124" y="224"/>
                  </a:cubicBezTo>
                  <a:cubicBezTo>
                    <a:pt x="117" y="271"/>
                    <a:pt x="102" y="268"/>
                    <a:pt x="72" y="274"/>
                  </a:cubicBezTo>
                  <a:cubicBezTo>
                    <a:pt x="42" y="280"/>
                    <a:pt x="0" y="287"/>
                    <a:pt x="0" y="291"/>
                  </a:cubicBezTo>
                  <a:cubicBezTo>
                    <a:pt x="0" y="295"/>
                    <a:pt x="0" y="295"/>
                    <a:pt x="0" y="295"/>
                  </a:cubicBezTo>
                  <a:cubicBezTo>
                    <a:pt x="379" y="295"/>
                    <a:pt x="379" y="295"/>
                    <a:pt x="379" y="295"/>
                  </a:cubicBezTo>
                  <a:cubicBezTo>
                    <a:pt x="432" y="295"/>
                    <a:pt x="432" y="295"/>
                    <a:pt x="432" y="295"/>
                  </a:cubicBezTo>
                  <a:lnTo>
                    <a:pt x="696" y="10"/>
                  </a:lnTo>
                  <a:close/>
                </a:path>
              </a:pathLst>
            </a:custGeom>
            <a:solidFill>
              <a:srgbClr val="A8A9AA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1805" dirty="0">
                <a:latin typeface="Source Sans Pro Regular" charset="0"/>
              </a:endParaRPr>
            </a:p>
          </p:txBody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D2630F72-EC2C-49D9-AD73-BF8E3FAF8A78}"/>
                </a:ext>
              </a:extLst>
            </p:cNvPr>
            <p:cNvSpPr/>
            <p:nvPr/>
          </p:nvSpPr>
          <p:spPr bwMode="auto">
            <a:xfrm>
              <a:off x="12304060" y="1166421"/>
              <a:ext cx="8305292" cy="5020727"/>
            </a:xfrm>
            <a:custGeom>
              <a:avLst/>
              <a:gdLst>
                <a:gd name="T0" fmla="*/ 2537 w 2537"/>
                <a:gd name="T1" fmla="*/ 1533 h 1533"/>
                <a:gd name="T2" fmla="*/ 2537 w 2537"/>
                <a:gd name="T3" fmla="*/ 71 h 1533"/>
                <a:gd name="T4" fmla="*/ 2467 w 2537"/>
                <a:gd name="T5" fmla="*/ 0 h 1533"/>
                <a:gd name="T6" fmla="*/ 71 w 2537"/>
                <a:gd name="T7" fmla="*/ 0 h 1533"/>
                <a:gd name="T8" fmla="*/ 0 w 2537"/>
                <a:gd name="T9" fmla="*/ 71 h 1533"/>
                <a:gd name="T10" fmla="*/ 0 w 2537"/>
                <a:gd name="T11" fmla="*/ 1533 h 1533"/>
                <a:gd name="T12" fmla="*/ 2537 w 2537"/>
                <a:gd name="T13" fmla="*/ 1533 h 15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1533">
                  <a:moveTo>
                    <a:pt x="2537" y="1533"/>
                  </a:moveTo>
                  <a:cubicBezTo>
                    <a:pt x="2537" y="71"/>
                    <a:pt x="2537" y="71"/>
                    <a:pt x="2537" y="71"/>
                  </a:cubicBezTo>
                  <a:cubicBezTo>
                    <a:pt x="2537" y="32"/>
                    <a:pt x="2506" y="0"/>
                    <a:pt x="2467" y="0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32" y="0"/>
                    <a:pt x="0" y="32"/>
                    <a:pt x="0" y="71"/>
                  </a:cubicBezTo>
                  <a:cubicBezTo>
                    <a:pt x="0" y="1533"/>
                    <a:pt x="0" y="1533"/>
                    <a:pt x="0" y="1533"/>
                  </a:cubicBezTo>
                  <a:lnTo>
                    <a:pt x="2537" y="153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1805" dirty="0">
                <a:latin typeface="Source Sans Pro Regular" charset="0"/>
              </a:endParaRPr>
            </a:p>
          </p:txBody>
        </p:sp>
        <p:sp>
          <p:nvSpPr>
            <p:cNvPr id="21" name="Freeform 7">
              <a:extLst>
                <a:ext uri="{FF2B5EF4-FFF2-40B4-BE49-F238E27FC236}">
                  <a16:creationId xmlns:a16="http://schemas.microsoft.com/office/drawing/2014/main" id="{3AD021D9-BB8A-4CAC-A44D-19CB54EE13D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627309" y="1507993"/>
              <a:ext cx="7658794" cy="4333911"/>
            </a:xfrm>
            <a:custGeom>
              <a:avLst/>
              <a:gdLst>
                <a:gd name="T0" fmla="*/ 2075 w 2085"/>
                <a:gd name="T1" fmla="*/ 10 h 1180"/>
                <a:gd name="T2" fmla="*/ 2075 w 2085"/>
                <a:gd name="T3" fmla="*/ 1170 h 1180"/>
                <a:gd name="T4" fmla="*/ 10 w 2085"/>
                <a:gd name="T5" fmla="*/ 1170 h 1180"/>
                <a:gd name="T6" fmla="*/ 10 w 2085"/>
                <a:gd name="T7" fmla="*/ 10 h 1180"/>
                <a:gd name="T8" fmla="*/ 2075 w 2085"/>
                <a:gd name="T9" fmla="*/ 10 h 1180"/>
                <a:gd name="T10" fmla="*/ 2085 w 2085"/>
                <a:gd name="T11" fmla="*/ 0 h 1180"/>
                <a:gd name="T12" fmla="*/ 2075 w 2085"/>
                <a:gd name="T13" fmla="*/ 0 h 1180"/>
                <a:gd name="T14" fmla="*/ 10 w 2085"/>
                <a:gd name="T15" fmla="*/ 0 h 1180"/>
                <a:gd name="T16" fmla="*/ 0 w 2085"/>
                <a:gd name="T17" fmla="*/ 0 h 1180"/>
                <a:gd name="T18" fmla="*/ 0 w 2085"/>
                <a:gd name="T19" fmla="*/ 10 h 1180"/>
                <a:gd name="T20" fmla="*/ 0 w 2085"/>
                <a:gd name="T21" fmla="*/ 1170 h 1180"/>
                <a:gd name="T22" fmla="*/ 0 w 2085"/>
                <a:gd name="T23" fmla="*/ 1180 h 1180"/>
                <a:gd name="T24" fmla="*/ 10 w 2085"/>
                <a:gd name="T25" fmla="*/ 1180 h 1180"/>
                <a:gd name="T26" fmla="*/ 2075 w 2085"/>
                <a:gd name="T27" fmla="*/ 1180 h 1180"/>
                <a:gd name="T28" fmla="*/ 2085 w 2085"/>
                <a:gd name="T29" fmla="*/ 1180 h 1180"/>
                <a:gd name="T30" fmla="*/ 2085 w 2085"/>
                <a:gd name="T31" fmla="*/ 1170 h 1180"/>
                <a:gd name="T32" fmla="*/ 2085 w 2085"/>
                <a:gd name="T33" fmla="*/ 10 h 1180"/>
                <a:gd name="T34" fmla="*/ 2085 w 2085"/>
                <a:gd name="T35" fmla="*/ 0 h 1180"/>
                <a:gd name="T36" fmla="*/ 2085 w 2085"/>
                <a:gd name="T37" fmla="*/ 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085" h="1180">
                  <a:moveTo>
                    <a:pt x="2075" y="10"/>
                  </a:moveTo>
                  <a:lnTo>
                    <a:pt x="2075" y="1170"/>
                  </a:lnTo>
                  <a:lnTo>
                    <a:pt x="10" y="1170"/>
                  </a:lnTo>
                  <a:lnTo>
                    <a:pt x="10" y="10"/>
                  </a:lnTo>
                  <a:lnTo>
                    <a:pt x="2075" y="10"/>
                  </a:lnTo>
                  <a:moveTo>
                    <a:pt x="2085" y="0"/>
                  </a:moveTo>
                  <a:lnTo>
                    <a:pt x="2075" y="0"/>
                  </a:lnTo>
                  <a:lnTo>
                    <a:pt x="10" y="0"/>
                  </a:lnTo>
                  <a:lnTo>
                    <a:pt x="0" y="0"/>
                  </a:lnTo>
                  <a:lnTo>
                    <a:pt x="0" y="10"/>
                  </a:lnTo>
                  <a:lnTo>
                    <a:pt x="0" y="1170"/>
                  </a:lnTo>
                  <a:lnTo>
                    <a:pt x="0" y="1180"/>
                  </a:lnTo>
                  <a:lnTo>
                    <a:pt x="10" y="1180"/>
                  </a:lnTo>
                  <a:lnTo>
                    <a:pt x="2075" y="1180"/>
                  </a:lnTo>
                  <a:lnTo>
                    <a:pt x="2085" y="1180"/>
                  </a:lnTo>
                  <a:lnTo>
                    <a:pt x="2085" y="1170"/>
                  </a:lnTo>
                  <a:lnTo>
                    <a:pt x="2085" y="10"/>
                  </a:lnTo>
                  <a:lnTo>
                    <a:pt x="2085" y="0"/>
                  </a:lnTo>
                  <a:lnTo>
                    <a:pt x="2085" y="0"/>
                  </a:lnTo>
                </a:path>
              </a:pathLst>
            </a:custGeom>
            <a:noFill/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1805" dirty="0">
                <a:latin typeface="Source Sans Pro Regular" charset="0"/>
              </a:endParaRPr>
            </a:p>
          </p:txBody>
        </p:sp>
        <p:sp>
          <p:nvSpPr>
            <p:cNvPr id="22" name="Rectangle 8">
              <a:extLst>
                <a:ext uri="{FF2B5EF4-FFF2-40B4-BE49-F238E27FC236}">
                  <a16:creationId xmlns:a16="http://schemas.microsoft.com/office/drawing/2014/main" id="{F847D650-3624-4B8F-880F-CDE809367F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661894" y="1630076"/>
              <a:ext cx="7585329" cy="426045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1805" dirty="0">
                <a:latin typeface="Source Sans Pro Regular" charset="0"/>
              </a:endParaRPr>
            </a:p>
          </p:txBody>
        </p:sp>
        <p:grpSp>
          <p:nvGrpSpPr>
            <p:cNvPr id="23" name="Group 121">
              <a:extLst>
                <a:ext uri="{FF2B5EF4-FFF2-40B4-BE49-F238E27FC236}">
                  <a16:creationId xmlns:a16="http://schemas.microsoft.com/office/drawing/2014/main" id="{4B62C136-FCE1-4B62-A756-9E7AA9920AC8}"/>
                </a:ext>
              </a:extLst>
            </p:cNvPr>
            <p:cNvGrpSpPr/>
            <p:nvPr/>
          </p:nvGrpSpPr>
          <p:grpSpPr>
            <a:xfrm>
              <a:off x="16399771" y="1298642"/>
              <a:ext cx="113873" cy="121204"/>
              <a:chOff x="16399771" y="1298642"/>
              <a:chExt cx="113873" cy="121204"/>
            </a:xfrm>
            <a:solidFill>
              <a:schemeClr val="bg1">
                <a:lumMod val="65000"/>
              </a:schemeClr>
            </a:solidFill>
          </p:grpSpPr>
          <p:sp>
            <p:nvSpPr>
              <p:cNvPr id="25" name="Oval 11">
                <a:extLst>
                  <a:ext uri="{FF2B5EF4-FFF2-40B4-BE49-F238E27FC236}">
                    <a16:creationId xmlns:a16="http://schemas.microsoft.com/office/drawing/2014/main" id="{94F077A8-B416-45FD-BFDC-EC630CDD259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9771" y="1305988"/>
                <a:ext cx="113873" cy="11385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1805" dirty="0">
                  <a:latin typeface="Source Sans Pro Regular" charset="0"/>
                </a:endParaRPr>
              </a:p>
            </p:txBody>
          </p:sp>
          <p:sp>
            <p:nvSpPr>
              <p:cNvPr id="26" name="Oval 12">
                <a:extLst>
                  <a:ext uri="{FF2B5EF4-FFF2-40B4-BE49-F238E27FC236}">
                    <a16:creationId xmlns:a16="http://schemas.microsoft.com/office/drawing/2014/main" id="{49D343C3-81FC-4D39-BDF9-B2BC8DE4C0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99771" y="1298642"/>
                <a:ext cx="113873" cy="113858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1805" dirty="0">
                  <a:latin typeface="Source Sans Pro Regular" charset="0"/>
                </a:endParaRPr>
              </a:p>
            </p:txBody>
          </p:sp>
          <p:sp>
            <p:nvSpPr>
              <p:cNvPr id="27" name="Oval 13">
                <a:extLst>
                  <a:ext uri="{FF2B5EF4-FFF2-40B4-BE49-F238E27FC236}">
                    <a16:creationId xmlns:a16="http://schemas.microsoft.com/office/drawing/2014/main" id="{9E0D7ABE-EDF1-4D8D-BD43-CDE89B51A6E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18136" y="1317007"/>
                <a:ext cx="77140" cy="73456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1805" dirty="0">
                  <a:latin typeface="Source Sans Pro Regular" charset="0"/>
                </a:endParaRPr>
              </a:p>
            </p:txBody>
          </p:sp>
          <p:sp>
            <p:nvSpPr>
              <p:cNvPr id="28" name="Oval 14">
                <a:extLst>
                  <a:ext uri="{FF2B5EF4-FFF2-40B4-BE49-F238E27FC236}">
                    <a16:creationId xmlns:a16="http://schemas.microsoft.com/office/drawing/2014/main" id="{62FC06F4-486C-4397-94E3-A33E16A628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40176" y="1331698"/>
                <a:ext cx="36733" cy="44074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1805" dirty="0">
                  <a:latin typeface="Source Sans Pro Regular" charset="0"/>
                </a:endParaRPr>
              </a:p>
            </p:txBody>
          </p:sp>
          <p:sp>
            <p:nvSpPr>
              <p:cNvPr id="29" name="Oval 15">
                <a:extLst>
                  <a:ext uri="{FF2B5EF4-FFF2-40B4-BE49-F238E27FC236}">
                    <a16:creationId xmlns:a16="http://schemas.microsoft.com/office/drawing/2014/main" id="{B3D2469E-8132-42B4-AE34-6D72FD965F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451197" y="1350061"/>
                <a:ext cx="11021" cy="11020"/>
              </a:xfrm>
              <a:prstGeom prst="ellipse">
                <a:avLst/>
              </a:prstGeom>
              <a:grpFill/>
              <a:ln>
                <a:noFill/>
              </a:ln>
            </p:spPr>
            <p:txBody>
              <a:bodyPr vert="horz" wrap="square" lIns="91404" tIns="45702" rIns="91404" bIns="45702" numCol="1" anchor="t" anchorCtr="0" compatLnSpc="1"/>
              <a:lstStyle/>
              <a:p>
                <a:endParaRPr lang="id-ID" sz="1805" dirty="0">
                  <a:latin typeface="Source Sans Pro Regular" charset="0"/>
                </a:endParaRPr>
              </a:p>
            </p:txBody>
          </p:sp>
        </p:grpSp>
        <p:sp>
          <p:nvSpPr>
            <p:cNvPr id="24" name="Freeform 17">
              <a:extLst>
                <a:ext uri="{FF2B5EF4-FFF2-40B4-BE49-F238E27FC236}">
                  <a16:creationId xmlns:a16="http://schemas.microsoft.com/office/drawing/2014/main" id="{8B5E2BEF-EDC6-4E64-804D-F47A336CB6EB}"/>
                </a:ext>
              </a:extLst>
            </p:cNvPr>
            <p:cNvSpPr/>
            <p:nvPr/>
          </p:nvSpPr>
          <p:spPr bwMode="auto">
            <a:xfrm>
              <a:off x="12304060" y="6187148"/>
              <a:ext cx="8305292" cy="789654"/>
            </a:xfrm>
            <a:custGeom>
              <a:avLst/>
              <a:gdLst>
                <a:gd name="T0" fmla="*/ 0 w 2537"/>
                <a:gd name="T1" fmla="*/ 0 h 241"/>
                <a:gd name="T2" fmla="*/ 0 w 2537"/>
                <a:gd name="T3" fmla="*/ 170 h 241"/>
                <a:gd name="T4" fmla="*/ 71 w 2537"/>
                <a:gd name="T5" fmla="*/ 241 h 241"/>
                <a:gd name="T6" fmla="*/ 2467 w 2537"/>
                <a:gd name="T7" fmla="*/ 241 h 241"/>
                <a:gd name="T8" fmla="*/ 2537 w 2537"/>
                <a:gd name="T9" fmla="*/ 170 h 241"/>
                <a:gd name="T10" fmla="*/ 2537 w 2537"/>
                <a:gd name="T11" fmla="*/ 0 h 241"/>
                <a:gd name="T12" fmla="*/ 0 w 2537"/>
                <a:gd name="T13" fmla="*/ 0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37" h="241">
                  <a:moveTo>
                    <a:pt x="0" y="0"/>
                  </a:moveTo>
                  <a:cubicBezTo>
                    <a:pt x="0" y="170"/>
                    <a:pt x="0" y="170"/>
                    <a:pt x="0" y="170"/>
                  </a:cubicBezTo>
                  <a:cubicBezTo>
                    <a:pt x="0" y="209"/>
                    <a:pt x="32" y="241"/>
                    <a:pt x="71" y="241"/>
                  </a:cubicBezTo>
                  <a:cubicBezTo>
                    <a:pt x="2467" y="241"/>
                    <a:pt x="2467" y="241"/>
                    <a:pt x="2467" y="241"/>
                  </a:cubicBezTo>
                  <a:cubicBezTo>
                    <a:pt x="2506" y="241"/>
                    <a:pt x="2537" y="209"/>
                    <a:pt x="2537" y="170"/>
                  </a:cubicBezTo>
                  <a:cubicBezTo>
                    <a:pt x="2537" y="0"/>
                    <a:pt x="2537" y="0"/>
                    <a:pt x="253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</p:spPr>
          <p:txBody>
            <a:bodyPr vert="horz" wrap="square" lIns="91404" tIns="45702" rIns="91404" bIns="45702" numCol="1" anchor="t" anchorCtr="0" compatLnSpc="1"/>
            <a:lstStyle/>
            <a:p>
              <a:endParaRPr lang="id-ID" sz="1805" dirty="0">
                <a:latin typeface="Source Sans Pro Regular" charset="0"/>
              </a:endParaRPr>
            </a:p>
          </p:txBody>
        </p:sp>
      </p:grpSp>
      <p:sp>
        <p:nvSpPr>
          <p:cNvPr id="30" name="图片占位符 15">
            <a:extLst>
              <a:ext uri="{FF2B5EF4-FFF2-40B4-BE49-F238E27FC236}">
                <a16:creationId xmlns:a16="http://schemas.microsoft.com/office/drawing/2014/main" id="{8CFAE4F5-10F6-4AA2-BCE9-B7B8BF56853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0366" y="2220001"/>
            <a:ext cx="4157041" cy="2315886"/>
          </a:xfrm>
        </p:spPr>
        <p:txBody>
          <a:bodyPr>
            <a:normAutofit/>
          </a:bodyPr>
          <a:lstStyle>
            <a:lvl1pPr marR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704" b="0" i="0" u="none" strike="noStrike" cap="none" dirty="0">
                <a:solidFill>
                  <a:srgbClr val="000000"/>
                </a:solidFill>
                <a:latin typeface="+mn-lt"/>
                <a:ea typeface="+mj-ea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/>
              <a:t>替换图片</a:t>
            </a:r>
          </a:p>
        </p:txBody>
      </p:sp>
      <p:sp>
        <p:nvSpPr>
          <p:cNvPr id="32" name="文本占位符 8">
            <a:extLst>
              <a:ext uri="{FF2B5EF4-FFF2-40B4-BE49-F238E27FC236}">
                <a16:creationId xmlns:a16="http://schemas.microsoft.com/office/drawing/2014/main" id="{38E7DA3B-7930-4CC9-8C20-9F4FD4AD3C0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2790" y="2778179"/>
            <a:ext cx="4622028" cy="3013767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91C34380-72C3-4D78-AEA1-8B85647CC3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2112102"/>
            <a:ext cx="4622028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</p:spTree>
    <p:extLst>
      <p:ext uri="{BB962C8B-B14F-4D97-AF65-F5344CB8AC3E}">
        <p14:creationId xmlns:p14="http://schemas.microsoft.com/office/powerpoint/2010/main" val="316317693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电脑展示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30" name="图片占位符 15">
            <a:extLst>
              <a:ext uri="{FF2B5EF4-FFF2-40B4-BE49-F238E27FC236}">
                <a16:creationId xmlns:a16="http://schemas.microsoft.com/office/drawing/2014/main" id="{8CFAE4F5-10F6-4AA2-BCE9-B7B8BF56853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0366" y="2220001"/>
            <a:ext cx="2210934" cy="2315886"/>
          </a:xfrm>
          <a:prstGeom prst="ellipse">
            <a:avLst/>
          </a:prstGeom>
          <a:ln>
            <a:solidFill>
              <a:schemeClr val="accent3"/>
            </a:solidFill>
          </a:ln>
        </p:spPr>
        <p:txBody>
          <a:bodyPr>
            <a:normAutofit/>
          </a:bodyPr>
          <a:lstStyle>
            <a:lvl1pPr marR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704" b="0" i="0" u="none" strike="noStrike" cap="none" dirty="0">
                <a:solidFill>
                  <a:srgbClr val="000000"/>
                </a:solidFill>
                <a:latin typeface="+mn-lt"/>
                <a:ea typeface="+mj-ea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/>
              <a:t>替换图片</a:t>
            </a:r>
          </a:p>
        </p:txBody>
      </p:sp>
      <p:sp>
        <p:nvSpPr>
          <p:cNvPr id="32" name="文本占位符 8">
            <a:extLst>
              <a:ext uri="{FF2B5EF4-FFF2-40B4-BE49-F238E27FC236}">
                <a16:creationId xmlns:a16="http://schemas.microsoft.com/office/drawing/2014/main" id="{38E7DA3B-7930-4CC9-8C20-9F4FD4AD3C0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2790" y="2778179"/>
            <a:ext cx="4622028" cy="3013767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请输入文字内容对标题进行补充说明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  <a:p>
            <a:pPr lvl="0"/>
            <a:endParaRPr lang="zh-CN" altLang="en-US" dirty="0"/>
          </a:p>
        </p:txBody>
      </p:sp>
      <p:sp>
        <p:nvSpPr>
          <p:cNvPr id="33" name="文本占位符 8">
            <a:extLst>
              <a:ext uri="{FF2B5EF4-FFF2-40B4-BE49-F238E27FC236}">
                <a16:creationId xmlns:a16="http://schemas.microsoft.com/office/drawing/2014/main" id="{91C34380-72C3-4D78-AEA1-8B85647CC31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0" y="2112102"/>
            <a:ext cx="4622028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</p:spTree>
    <p:extLst>
      <p:ext uri="{BB962C8B-B14F-4D97-AF65-F5344CB8AC3E}">
        <p14:creationId xmlns:p14="http://schemas.microsoft.com/office/powerpoint/2010/main" val="3848334761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pad展示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6890DEB-7DA6-4C33-BA24-BAFBE468AD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28" t="33942" r="24772" b="6314"/>
          <a:stretch/>
        </p:blipFill>
        <p:spPr>
          <a:xfrm>
            <a:off x="1473972" y="1044383"/>
            <a:ext cx="2594946" cy="5308365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0" name="图片占位符 15">
            <a:extLst>
              <a:ext uri="{FF2B5EF4-FFF2-40B4-BE49-F238E27FC236}">
                <a16:creationId xmlns:a16="http://schemas.microsoft.com/office/drawing/2014/main" id="{8CFAE4F5-10F6-4AA2-BCE9-B7B8BF56853D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579167" y="1184253"/>
            <a:ext cx="2349492" cy="5058995"/>
          </a:xfrm>
          <a:prstGeom prst="roundRect">
            <a:avLst>
              <a:gd name="adj" fmla="val 7809"/>
            </a:avLst>
          </a:prstGeom>
        </p:spPr>
        <p:txBody>
          <a:bodyPr>
            <a:normAutofit/>
          </a:bodyPr>
          <a:lstStyle>
            <a:lvl1pPr marR="0" algn="ctr" rtl="0">
              <a:lnSpc>
                <a:spcPct val="3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1704" b="0" i="0" u="none" strike="noStrike" cap="none" dirty="0">
                <a:solidFill>
                  <a:srgbClr val="000000"/>
                </a:solidFill>
                <a:latin typeface="+mn-lt"/>
                <a:ea typeface="+mj-ea"/>
                <a:cs typeface="Arial" panose="020B0604020202020204"/>
                <a:sym typeface="Arial" panose="020B0604020202020204"/>
              </a:defRPr>
            </a:lvl1pPr>
          </a:lstStyle>
          <a:p>
            <a:r>
              <a:rPr lang="zh-CN" altLang="en-US" dirty="0"/>
              <a:t>替换图片</a:t>
            </a:r>
          </a:p>
        </p:txBody>
      </p:sp>
      <p:sp>
        <p:nvSpPr>
          <p:cNvPr id="31" name="SmartArt 占位符 3">
            <a:extLst>
              <a:ext uri="{FF2B5EF4-FFF2-40B4-BE49-F238E27FC236}">
                <a16:creationId xmlns:a16="http://schemas.microsoft.com/office/drawing/2014/main" id="{D3FB9B82-96FA-472D-B293-CD514B6BBBBE}"/>
              </a:ext>
            </a:extLst>
          </p:cNvPr>
          <p:cNvSpPr>
            <a:spLocks noGrp="1"/>
          </p:cNvSpPr>
          <p:nvPr>
            <p:ph type="dgm" sz="quarter" idx="40" hasCustomPrompt="1"/>
          </p:nvPr>
        </p:nvSpPr>
        <p:spPr>
          <a:xfrm>
            <a:off x="5099019" y="1902986"/>
            <a:ext cx="792770" cy="785386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34" name="图片占位符 2">
            <a:extLst>
              <a:ext uri="{FF2B5EF4-FFF2-40B4-BE49-F238E27FC236}">
                <a16:creationId xmlns:a16="http://schemas.microsoft.com/office/drawing/2014/main" id="{F94C9E5E-5C22-4F37-ADBD-ED145FBD8104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5199800" y="2101778"/>
            <a:ext cx="607954" cy="43797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35" name="文本占位符 8">
            <a:extLst>
              <a:ext uri="{FF2B5EF4-FFF2-40B4-BE49-F238E27FC236}">
                <a16:creationId xmlns:a16="http://schemas.microsoft.com/office/drawing/2014/main" id="{C03E2952-F3B5-4E0E-B7BF-485D06E3AA38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21579" y="2337129"/>
            <a:ext cx="4343588" cy="59135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36" name="文本占位符 8">
            <a:extLst>
              <a:ext uri="{FF2B5EF4-FFF2-40B4-BE49-F238E27FC236}">
                <a16:creationId xmlns:a16="http://schemas.microsoft.com/office/drawing/2014/main" id="{18E25F0D-4D38-494E-8AAE-2168DEDCD82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32945" y="1889094"/>
            <a:ext cx="3247547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39" name="SmartArt 占位符 3">
            <a:extLst>
              <a:ext uri="{FF2B5EF4-FFF2-40B4-BE49-F238E27FC236}">
                <a16:creationId xmlns:a16="http://schemas.microsoft.com/office/drawing/2014/main" id="{86B43E08-FAE4-4D32-BB57-769BD2623D1B}"/>
              </a:ext>
            </a:extLst>
          </p:cNvPr>
          <p:cNvSpPr>
            <a:spLocks noGrp="1"/>
          </p:cNvSpPr>
          <p:nvPr>
            <p:ph type="dgm" sz="quarter" idx="41" hasCustomPrompt="1"/>
          </p:nvPr>
        </p:nvSpPr>
        <p:spPr>
          <a:xfrm>
            <a:off x="5096408" y="3415562"/>
            <a:ext cx="792770" cy="785386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0" name="图片占位符 2">
            <a:extLst>
              <a:ext uri="{FF2B5EF4-FFF2-40B4-BE49-F238E27FC236}">
                <a16:creationId xmlns:a16="http://schemas.microsoft.com/office/drawing/2014/main" id="{2AC42260-431E-4EA0-BFCF-36056886A7A7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5197189" y="3614354"/>
            <a:ext cx="607954" cy="43797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41" name="文本占位符 8">
            <a:extLst>
              <a:ext uri="{FF2B5EF4-FFF2-40B4-BE49-F238E27FC236}">
                <a16:creationId xmlns:a16="http://schemas.microsoft.com/office/drawing/2014/main" id="{C5FD99E7-E238-4D93-96DB-668C9C26C82B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6018967" y="3849705"/>
            <a:ext cx="4343588" cy="59135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42" name="文本占位符 8">
            <a:extLst>
              <a:ext uri="{FF2B5EF4-FFF2-40B4-BE49-F238E27FC236}">
                <a16:creationId xmlns:a16="http://schemas.microsoft.com/office/drawing/2014/main" id="{40C3770D-C0A9-4795-BB33-BD20CFCDFB15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6030334" y="3401670"/>
            <a:ext cx="3247547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  <p:sp>
        <p:nvSpPr>
          <p:cNvPr id="43" name="SmartArt 占位符 3">
            <a:extLst>
              <a:ext uri="{FF2B5EF4-FFF2-40B4-BE49-F238E27FC236}">
                <a16:creationId xmlns:a16="http://schemas.microsoft.com/office/drawing/2014/main" id="{74A32018-3F9E-48E1-82EF-3A066EAE34E7}"/>
              </a:ext>
            </a:extLst>
          </p:cNvPr>
          <p:cNvSpPr>
            <a:spLocks noGrp="1"/>
          </p:cNvSpPr>
          <p:nvPr>
            <p:ph type="dgm" sz="quarter" idx="45" hasCustomPrompt="1"/>
          </p:nvPr>
        </p:nvSpPr>
        <p:spPr>
          <a:xfrm>
            <a:off x="5096408" y="4908561"/>
            <a:ext cx="792770" cy="785386"/>
          </a:xfrm>
          <a:prstGeom prst="ellipse">
            <a:avLst/>
          </a:prstGeom>
          <a:solidFill>
            <a:schemeClr val="bg1"/>
          </a:solidFill>
          <a:ln>
            <a:solidFill>
              <a:schemeClr val="accent3"/>
            </a:solidFill>
          </a:ln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44" name="图片占位符 2">
            <a:extLst>
              <a:ext uri="{FF2B5EF4-FFF2-40B4-BE49-F238E27FC236}">
                <a16:creationId xmlns:a16="http://schemas.microsoft.com/office/drawing/2014/main" id="{3A93C161-7F48-45F3-9F52-29772A9DF8D7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5197189" y="5107354"/>
            <a:ext cx="607954" cy="437978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zh-CN" altLang="en-US" dirty="0"/>
              <a:t>图标</a:t>
            </a:r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0328466B-6CA0-44A4-8C0A-A8E7D4C317A4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18967" y="5342704"/>
            <a:ext cx="4343588" cy="59135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</a:t>
            </a:r>
            <a:endParaRPr lang="en-US" altLang="zh-CN" dirty="0"/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D791A949-BBB2-47AB-AA80-335807CD181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030334" y="4894669"/>
            <a:ext cx="3247547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请输入标题</a:t>
            </a:r>
          </a:p>
        </p:txBody>
      </p:sp>
    </p:spTree>
    <p:extLst>
      <p:ext uri="{BB962C8B-B14F-4D97-AF65-F5344CB8AC3E}">
        <p14:creationId xmlns:p14="http://schemas.microsoft.com/office/powerpoint/2010/main" val="210026935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电脑展示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martArt 占位符 4">
            <a:extLst>
              <a:ext uri="{FF2B5EF4-FFF2-40B4-BE49-F238E27FC236}">
                <a16:creationId xmlns:a16="http://schemas.microsoft.com/office/drawing/2014/main" id="{E3941077-C9CC-4E00-9D33-C783204FA599}"/>
              </a:ext>
            </a:extLst>
          </p:cNvPr>
          <p:cNvSpPr>
            <a:spLocks noGrp="1"/>
          </p:cNvSpPr>
          <p:nvPr>
            <p:ph type="dgm" sz="quarter" idx="33" hasCustomPrompt="1"/>
          </p:nvPr>
        </p:nvSpPr>
        <p:spPr>
          <a:xfrm>
            <a:off x="0" y="2972517"/>
            <a:ext cx="12192000" cy="3026431"/>
          </a:xfr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pic>
        <p:nvPicPr>
          <p:cNvPr id="34" name="Picture 2">
            <a:extLst>
              <a:ext uri="{FF2B5EF4-FFF2-40B4-BE49-F238E27FC236}">
                <a16:creationId xmlns:a16="http://schemas.microsoft.com/office/drawing/2014/main" id="{FCD9B966-53B8-441B-9DE9-D193C6F05BC0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814632" y="1838498"/>
            <a:ext cx="4427572" cy="3937332"/>
          </a:xfrm>
          <a:prstGeom prst="rect">
            <a:avLst/>
          </a:prstGeom>
        </p:spPr>
      </p:pic>
      <p:sp>
        <p:nvSpPr>
          <p:cNvPr id="39" name="图片占位符 2">
            <a:extLst>
              <a:ext uri="{FF2B5EF4-FFF2-40B4-BE49-F238E27FC236}">
                <a16:creationId xmlns:a16="http://schemas.microsoft.com/office/drawing/2014/main" id="{3CC1303D-85E3-4EAB-AC0E-1C8D9EF6C921}"/>
              </a:ext>
            </a:extLst>
          </p:cNvPr>
          <p:cNvSpPr>
            <a:spLocks noGrp="1"/>
          </p:cNvSpPr>
          <p:nvPr userDrawn="1">
            <p:ph type="pic" sz="quarter" idx="32" hasCustomPrompt="1"/>
          </p:nvPr>
        </p:nvSpPr>
        <p:spPr>
          <a:xfrm>
            <a:off x="7019939" y="2080715"/>
            <a:ext cx="4005339" cy="2423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    </a:t>
            </a:r>
            <a:endParaRPr lang="zh-CN" altLang="en-US" dirty="0"/>
          </a:p>
        </p:txBody>
      </p:sp>
      <p:pic>
        <p:nvPicPr>
          <p:cNvPr id="36" name="Picture 4">
            <a:extLst>
              <a:ext uri="{FF2B5EF4-FFF2-40B4-BE49-F238E27FC236}">
                <a16:creationId xmlns:a16="http://schemas.microsoft.com/office/drawing/2014/main" id="{4DFC2664-79DB-43F9-AB2F-492CA0AE1E13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9347897" y="2061615"/>
            <a:ext cx="1692291" cy="2209196"/>
          </a:xfrm>
          <a:prstGeom prst="rect">
            <a:avLst/>
          </a:prstGeom>
        </p:spPr>
      </p:pic>
      <p:sp>
        <p:nvSpPr>
          <p:cNvPr id="40" name="图片占位符 2">
            <a:extLst>
              <a:ext uri="{FF2B5EF4-FFF2-40B4-BE49-F238E27FC236}">
                <a16:creationId xmlns:a16="http://schemas.microsoft.com/office/drawing/2014/main" id="{1C13EC13-69F0-4C52-95C0-02F9973375DE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637684" y="1928525"/>
            <a:ext cx="2627501" cy="2423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41" name="图片占位符 2">
            <a:extLst>
              <a:ext uri="{FF2B5EF4-FFF2-40B4-BE49-F238E27FC236}">
                <a16:creationId xmlns:a16="http://schemas.microsoft.com/office/drawing/2014/main" id="{004F35B8-51E5-4E9E-BE14-6F3099076114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3465289" y="1928525"/>
            <a:ext cx="2627501" cy="2423965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    </a:t>
            </a:r>
            <a:endParaRPr lang="zh-CN" altLang="en-US" dirty="0"/>
          </a:p>
        </p:txBody>
      </p:sp>
      <p:sp>
        <p:nvSpPr>
          <p:cNvPr id="42" name="文本占位符 8">
            <a:extLst>
              <a:ext uri="{FF2B5EF4-FFF2-40B4-BE49-F238E27FC236}">
                <a16:creationId xmlns:a16="http://schemas.microsoft.com/office/drawing/2014/main" id="{F2F7E915-83FF-4035-AA46-9BBD18D50DE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6321" y="4919804"/>
            <a:ext cx="6058053" cy="924683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902"/>
              </a:spcBef>
              <a:spcAft>
                <a:spcPts val="902"/>
              </a:spcAft>
              <a:buClrTx/>
              <a:buSzTx/>
              <a:buFontTx/>
              <a:buNone/>
              <a:defRPr sz="1203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标题进行补充说明；请输入文字内容对标题进行补充说明；请输入文字内容对标题进行补充说明</a:t>
            </a:r>
            <a:endParaRPr lang="en-US" altLang="zh-CN" dirty="0"/>
          </a:p>
        </p:txBody>
      </p:sp>
      <p:sp>
        <p:nvSpPr>
          <p:cNvPr id="43" name="文本占位符 8">
            <a:extLst>
              <a:ext uri="{FF2B5EF4-FFF2-40B4-BE49-F238E27FC236}">
                <a16:creationId xmlns:a16="http://schemas.microsoft.com/office/drawing/2014/main" id="{17847007-0F2C-4603-9187-B652DF70E47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36321" y="4447486"/>
            <a:ext cx="4622028" cy="460836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buNone/>
              <a:defRPr sz="1704" baseline="0">
                <a:solidFill>
                  <a:schemeClr val="bg1"/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</p:spTree>
    <p:extLst>
      <p:ext uri="{BB962C8B-B14F-4D97-AF65-F5344CB8AC3E}">
        <p14:creationId xmlns:p14="http://schemas.microsoft.com/office/powerpoint/2010/main" val="20569895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11092559" y="6244920"/>
            <a:ext cx="320919" cy="3168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grpSp>
        <p:nvGrpSpPr>
          <p:cNvPr id="31" name="Group 1">
            <a:extLst>
              <a:ext uri="{FF2B5EF4-FFF2-40B4-BE49-F238E27FC236}">
                <a16:creationId xmlns:a16="http://schemas.microsoft.com/office/drawing/2014/main" id="{DB99CBF5-D48F-4B98-935E-0E5DEA7A648C}"/>
              </a:ext>
            </a:extLst>
          </p:cNvPr>
          <p:cNvGrpSpPr/>
          <p:nvPr userDrawn="1"/>
        </p:nvGrpSpPr>
        <p:grpSpPr>
          <a:xfrm>
            <a:off x="3630747" y="2170709"/>
            <a:ext cx="4965062" cy="3170933"/>
            <a:chOff x="4368418" y="2523549"/>
            <a:chExt cx="3626941" cy="2335418"/>
          </a:xfrm>
        </p:grpSpPr>
        <p:sp>
          <p:nvSpPr>
            <p:cNvPr id="51" name="Freeform 69">
              <a:extLst>
                <a:ext uri="{FF2B5EF4-FFF2-40B4-BE49-F238E27FC236}">
                  <a16:creationId xmlns:a16="http://schemas.microsoft.com/office/drawing/2014/main" id="{BF3CEC36-5B37-422C-AEF9-B64A7E7FC65B}"/>
                </a:ext>
              </a:extLst>
            </p:cNvPr>
            <p:cNvSpPr/>
            <p:nvPr userDrawn="1"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Freeform 70">
              <a:extLst>
                <a:ext uri="{FF2B5EF4-FFF2-40B4-BE49-F238E27FC236}">
                  <a16:creationId xmlns:a16="http://schemas.microsoft.com/office/drawing/2014/main" id="{3552C00F-B2E1-4B55-87AC-393B01DF4F5E}"/>
                </a:ext>
              </a:extLst>
            </p:cNvPr>
            <p:cNvSpPr/>
            <p:nvPr userDrawn="1"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Freeform 71">
              <a:extLst>
                <a:ext uri="{FF2B5EF4-FFF2-40B4-BE49-F238E27FC236}">
                  <a16:creationId xmlns:a16="http://schemas.microsoft.com/office/drawing/2014/main" id="{6E9A95BF-FC44-4D0E-BA73-A6CB521661C0}"/>
                </a:ext>
              </a:extLst>
            </p:cNvPr>
            <p:cNvSpPr/>
            <p:nvPr userDrawn="1"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4" name="Freeform 72">
              <a:extLst>
                <a:ext uri="{FF2B5EF4-FFF2-40B4-BE49-F238E27FC236}">
                  <a16:creationId xmlns:a16="http://schemas.microsoft.com/office/drawing/2014/main" id="{50F355CF-DE3A-4B45-BD8E-2F19FCDC4C3C}"/>
                </a:ext>
              </a:extLst>
            </p:cNvPr>
            <p:cNvSpPr/>
            <p:nvPr userDrawn="1"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Freeform 73">
              <a:extLst>
                <a:ext uri="{FF2B5EF4-FFF2-40B4-BE49-F238E27FC236}">
                  <a16:creationId xmlns:a16="http://schemas.microsoft.com/office/drawing/2014/main" id="{C7CF052D-382B-4624-83BC-D3031AF33D77}"/>
                </a:ext>
              </a:extLst>
            </p:cNvPr>
            <p:cNvSpPr/>
            <p:nvPr userDrawn="1"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Freeform 74">
              <a:extLst>
                <a:ext uri="{FF2B5EF4-FFF2-40B4-BE49-F238E27FC236}">
                  <a16:creationId xmlns:a16="http://schemas.microsoft.com/office/drawing/2014/main" id="{0327F8E2-6C90-42CB-8578-81EFD11A4ADD}"/>
                </a:ext>
              </a:extLst>
            </p:cNvPr>
            <p:cNvSpPr/>
            <p:nvPr userDrawn="1"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Freeform 75">
              <a:extLst>
                <a:ext uri="{FF2B5EF4-FFF2-40B4-BE49-F238E27FC236}">
                  <a16:creationId xmlns:a16="http://schemas.microsoft.com/office/drawing/2014/main" id="{797688FE-E11D-4375-9F82-B2D8929B1526}"/>
                </a:ext>
              </a:extLst>
            </p:cNvPr>
            <p:cNvSpPr/>
            <p:nvPr userDrawn="1"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Freeform 76">
              <a:extLst>
                <a:ext uri="{FF2B5EF4-FFF2-40B4-BE49-F238E27FC236}">
                  <a16:creationId xmlns:a16="http://schemas.microsoft.com/office/drawing/2014/main" id="{BA55F92D-8883-480F-8E2B-C61B0C87DE57}"/>
                </a:ext>
              </a:extLst>
            </p:cNvPr>
            <p:cNvSpPr/>
            <p:nvPr userDrawn="1"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Freeform 77">
              <a:extLst>
                <a:ext uri="{FF2B5EF4-FFF2-40B4-BE49-F238E27FC236}">
                  <a16:creationId xmlns:a16="http://schemas.microsoft.com/office/drawing/2014/main" id="{3049B91F-9AE4-45E6-A8A4-D4CB2912CEDF}"/>
                </a:ext>
              </a:extLst>
            </p:cNvPr>
            <p:cNvSpPr/>
            <p:nvPr userDrawn="1"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Freeform 78">
              <a:extLst>
                <a:ext uri="{FF2B5EF4-FFF2-40B4-BE49-F238E27FC236}">
                  <a16:creationId xmlns:a16="http://schemas.microsoft.com/office/drawing/2014/main" id="{DCF1D515-5AF8-4C07-A3A1-4BD122B01A94}"/>
                </a:ext>
              </a:extLst>
            </p:cNvPr>
            <p:cNvSpPr/>
            <p:nvPr userDrawn="1"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Freeform 79">
              <a:extLst>
                <a:ext uri="{FF2B5EF4-FFF2-40B4-BE49-F238E27FC236}">
                  <a16:creationId xmlns:a16="http://schemas.microsoft.com/office/drawing/2014/main" id="{A02A9DA5-D3E0-4F64-A073-C332BA8DBDAD}"/>
                </a:ext>
              </a:extLst>
            </p:cNvPr>
            <p:cNvSpPr/>
            <p:nvPr userDrawn="1"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2" name="Freeform 80">
              <a:extLst>
                <a:ext uri="{FF2B5EF4-FFF2-40B4-BE49-F238E27FC236}">
                  <a16:creationId xmlns:a16="http://schemas.microsoft.com/office/drawing/2014/main" id="{1E810833-F35D-4EBD-8687-CB7B1222DA48}"/>
                </a:ext>
              </a:extLst>
            </p:cNvPr>
            <p:cNvSpPr/>
            <p:nvPr userDrawn="1"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3" name="Freeform 81">
              <a:extLst>
                <a:ext uri="{FF2B5EF4-FFF2-40B4-BE49-F238E27FC236}">
                  <a16:creationId xmlns:a16="http://schemas.microsoft.com/office/drawing/2014/main" id="{8BB90561-CE4A-41A9-AEF1-15A53C64C790}"/>
                </a:ext>
              </a:extLst>
            </p:cNvPr>
            <p:cNvSpPr/>
            <p:nvPr userDrawn="1"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4" name="Freeform 82">
              <a:extLst>
                <a:ext uri="{FF2B5EF4-FFF2-40B4-BE49-F238E27FC236}">
                  <a16:creationId xmlns:a16="http://schemas.microsoft.com/office/drawing/2014/main" id="{D6122B3E-C108-414F-BA3A-3DDF179667CF}"/>
                </a:ext>
              </a:extLst>
            </p:cNvPr>
            <p:cNvSpPr/>
            <p:nvPr userDrawn="1"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Freeform 83">
              <a:extLst>
                <a:ext uri="{FF2B5EF4-FFF2-40B4-BE49-F238E27FC236}">
                  <a16:creationId xmlns:a16="http://schemas.microsoft.com/office/drawing/2014/main" id="{32637BD7-15E2-4A80-A627-25CC227A6C25}"/>
                </a:ext>
              </a:extLst>
            </p:cNvPr>
            <p:cNvSpPr/>
            <p:nvPr userDrawn="1"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6" name="Freeform 84">
              <a:extLst>
                <a:ext uri="{FF2B5EF4-FFF2-40B4-BE49-F238E27FC236}">
                  <a16:creationId xmlns:a16="http://schemas.microsoft.com/office/drawing/2014/main" id="{24B977FE-123E-4529-BE55-53AACF1E8764}"/>
                </a:ext>
              </a:extLst>
            </p:cNvPr>
            <p:cNvSpPr/>
            <p:nvPr userDrawn="1"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7" name="Freeform 85">
              <a:extLst>
                <a:ext uri="{FF2B5EF4-FFF2-40B4-BE49-F238E27FC236}">
                  <a16:creationId xmlns:a16="http://schemas.microsoft.com/office/drawing/2014/main" id="{69A070F2-0EA3-4789-810A-0734DE3BA758}"/>
                </a:ext>
              </a:extLst>
            </p:cNvPr>
            <p:cNvSpPr/>
            <p:nvPr userDrawn="1"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8" name="Freeform 86">
              <a:extLst>
                <a:ext uri="{FF2B5EF4-FFF2-40B4-BE49-F238E27FC236}">
                  <a16:creationId xmlns:a16="http://schemas.microsoft.com/office/drawing/2014/main" id="{D63C62DD-2BF5-40A7-980F-1A1778BED1DF}"/>
                </a:ext>
              </a:extLst>
            </p:cNvPr>
            <p:cNvSpPr/>
            <p:nvPr userDrawn="1"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9" name="Freeform 87">
              <a:extLst>
                <a:ext uri="{FF2B5EF4-FFF2-40B4-BE49-F238E27FC236}">
                  <a16:creationId xmlns:a16="http://schemas.microsoft.com/office/drawing/2014/main" id="{7BCE6CD9-BFD7-462E-A544-89B289FCC3CB}"/>
                </a:ext>
              </a:extLst>
            </p:cNvPr>
            <p:cNvSpPr/>
            <p:nvPr userDrawn="1"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0" name="Freeform 88">
              <a:extLst>
                <a:ext uri="{FF2B5EF4-FFF2-40B4-BE49-F238E27FC236}">
                  <a16:creationId xmlns:a16="http://schemas.microsoft.com/office/drawing/2014/main" id="{6B857BBB-75EF-4538-A618-412CBE941B44}"/>
                </a:ext>
              </a:extLst>
            </p:cNvPr>
            <p:cNvSpPr/>
            <p:nvPr userDrawn="1"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1" name="Freeform 89">
              <a:extLst>
                <a:ext uri="{FF2B5EF4-FFF2-40B4-BE49-F238E27FC236}">
                  <a16:creationId xmlns:a16="http://schemas.microsoft.com/office/drawing/2014/main" id="{E3C57A3F-5134-45D4-96CC-CD7C0AD8149B}"/>
                </a:ext>
              </a:extLst>
            </p:cNvPr>
            <p:cNvSpPr/>
            <p:nvPr userDrawn="1"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2" name="Freeform 90">
              <a:extLst>
                <a:ext uri="{FF2B5EF4-FFF2-40B4-BE49-F238E27FC236}">
                  <a16:creationId xmlns:a16="http://schemas.microsoft.com/office/drawing/2014/main" id="{A481EAC2-FD67-42EE-BBB7-588A98F681CE}"/>
                </a:ext>
              </a:extLst>
            </p:cNvPr>
            <p:cNvSpPr/>
            <p:nvPr userDrawn="1"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3" name="Freeform 91">
              <a:extLst>
                <a:ext uri="{FF2B5EF4-FFF2-40B4-BE49-F238E27FC236}">
                  <a16:creationId xmlns:a16="http://schemas.microsoft.com/office/drawing/2014/main" id="{0F0212CC-E70C-488B-AC38-7B05D55486EC}"/>
                </a:ext>
              </a:extLst>
            </p:cNvPr>
            <p:cNvSpPr/>
            <p:nvPr userDrawn="1"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4" name="Freeform 92">
              <a:extLst>
                <a:ext uri="{FF2B5EF4-FFF2-40B4-BE49-F238E27FC236}">
                  <a16:creationId xmlns:a16="http://schemas.microsoft.com/office/drawing/2014/main" id="{B5F1C76F-8014-4BF2-8FEF-1F1DB6EAE076}"/>
                </a:ext>
              </a:extLst>
            </p:cNvPr>
            <p:cNvSpPr/>
            <p:nvPr userDrawn="1"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5" name="Freeform 93">
              <a:extLst>
                <a:ext uri="{FF2B5EF4-FFF2-40B4-BE49-F238E27FC236}">
                  <a16:creationId xmlns:a16="http://schemas.microsoft.com/office/drawing/2014/main" id="{769E016C-8486-4E2F-8FCB-C81BC142C1E7}"/>
                </a:ext>
              </a:extLst>
            </p:cNvPr>
            <p:cNvSpPr/>
            <p:nvPr userDrawn="1"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Freeform 94">
              <a:extLst>
                <a:ext uri="{FF2B5EF4-FFF2-40B4-BE49-F238E27FC236}">
                  <a16:creationId xmlns:a16="http://schemas.microsoft.com/office/drawing/2014/main" id="{9896D003-0662-4EA1-B729-7CA56123650B}"/>
                </a:ext>
              </a:extLst>
            </p:cNvPr>
            <p:cNvSpPr/>
            <p:nvPr userDrawn="1"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Freeform 95">
              <a:extLst>
                <a:ext uri="{FF2B5EF4-FFF2-40B4-BE49-F238E27FC236}">
                  <a16:creationId xmlns:a16="http://schemas.microsoft.com/office/drawing/2014/main" id="{58A445C3-AC09-4FD2-BF8F-31311D41DF50}"/>
                </a:ext>
              </a:extLst>
            </p:cNvPr>
            <p:cNvSpPr/>
            <p:nvPr userDrawn="1"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Freeform 96">
              <a:extLst>
                <a:ext uri="{FF2B5EF4-FFF2-40B4-BE49-F238E27FC236}">
                  <a16:creationId xmlns:a16="http://schemas.microsoft.com/office/drawing/2014/main" id="{9FBAC669-E026-4861-8695-83C495B8A325}"/>
                </a:ext>
              </a:extLst>
            </p:cNvPr>
            <p:cNvSpPr/>
            <p:nvPr userDrawn="1"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97">
              <a:extLst>
                <a:ext uri="{FF2B5EF4-FFF2-40B4-BE49-F238E27FC236}">
                  <a16:creationId xmlns:a16="http://schemas.microsoft.com/office/drawing/2014/main" id="{04AC1EB2-867A-46DE-8326-AB8FDE7744D9}"/>
                </a:ext>
              </a:extLst>
            </p:cNvPr>
            <p:cNvSpPr/>
            <p:nvPr userDrawn="1"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/>
            <a:lstStyle>
              <a:defPPr>
                <a:defRPr lang="en-US"/>
              </a:defPPr>
              <a:lvl1pPr marL="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819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6456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44653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9284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41109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89306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375025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56990" algn="l" defTabSz="964565" rtl="0" eaLnBrk="1" latinLnBrk="0" hangingPunct="1">
                <a:defRPr sz="19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401" dirty="0">
                <a:latin typeface="印品黑体" panose="00000500000000000000" pitchFamily="2" charset="-122"/>
                <a:ea typeface="印品黑体" panose="00000500000000000000" pitchFamily="2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46" name="Elbow Connector 41">
            <a:extLst>
              <a:ext uri="{FF2B5EF4-FFF2-40B4-BE49-F238E27FC236}">
                <a16:creationId xmlns:a16="http://schemas.microsoft.com/office/drawing/2014/main" id="{0036F799-0179-467F-87DD-BD4EF2F79F54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573508" y="2142986"/>
            <a:ext cx="1569618" cy="389979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2">
            <a:extLst>
              <a:ext uri="{FF2B5EF4-FFF2-40B4-BE49-F238E27FC236}">
                <a16:creationId xmlns:a16="http://schemas.microsoft.com/office/drawing/2014/main" id="{EE257CEB-5D60-4EC7-B307-E689430429B0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2587625" y="4026604"/>
            <a:ext cx="1683697" cy="50445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Elbow Connector 43">
            <a:extLst>
              <a:ext uri="{FF2B5EF4-FFF2-40B4-BE49-F238E27FC236}">
                <a16:creationId xmlns:a16="http://schemas.microsoft.com/office/drawing/2014/main" id="{65B74ADA-5FB0-4137-BCB5-11623EF5ED71}"/>
              </a:ext>
            </a:extLst>
          </p:cNvPr>
          <p:cNvCxnSpPr>
            <a:cxnSpLocks/>
          </p:cNvCxnSpPr>
          <p:nvPr userDrawn="1"/>
        </p:nvCxnSpPr>
        <p:spPr>
          <a:xfrm rot="10800000" flipV="1">
            <a:off x="6495516" y="1764286"/>
            <a:ext cx="2016827" cy="481226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Elbow Connector 44">
            <a:extLst>
              <a:ext uri="{FF2B5EF4-FFF2-40B4-BE49-F238E27FC236}">
                <a16:creationId xmlns:a16="http://schemas.microsoft.com/office/drawing/2014/main" id="{01204CF5-7F45-4A43-B346-6B2BC1ABB14F}"/>
              </a:ext>
            </a:extLst>
          </p:cNvPr>
          <p:cNvCxnSpPr>
            <a:cxnSpLocks/>
            <a:stCxn id="82" idx="1"/>
          </p:cNvCxnSpPr>
          <p:nvPr userDrawn="1"/>
        </p:nvCxnSpPr>
        <p:spPr>
          <a:xfrm rot="10800000">
            <a:off x="8398183" y="3333000"/>
            <a:ext cx="1106172" cy="20913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Elbow Connector 45">
            <a:extLst>
              <a:ext uri="{FF2B5EF4-FFF2-40B4-BE49-F238E27FC236}">
                <a16:creationId xmlns:a16="http://schemas.microsoft.com/office/drawing/2014/main" id="{A097494F-9333-47A3-AA91-3E74BA100427}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05324" y="4956139"/>
            <a:ext cx="1878619" cy="406567"/>
          </a:xfrm>
          <a:prstGeom prst="bentConnector3">
            <a:avLst>
              <a:gd name="adj1" fmla="val 50000"/>
            </a:avLst>
          </a:prstGeom>
          <a:ln w="3810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文本占位符 8">
            <a:extLst>
              <a:ext uri="{FF2B5EF4-FFF2-40B4-BE49-F238E27FC236}">
                <a16:creationId xmlns:a16="http://schemas.microsoft.com/office/drawing/2014/main" id="{556C720C-E577-44D1-88D1-ABE42EE1841A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550181" y="1548692"/>
            <a:ext cx="1758772" cy="38539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1" name="文本占位符 8">
            <a:extLst>
              <a:ext uri="{FF2B5EF4-FFF2-40B4-BE49-F238E27FC236}">
                <a16:creationId xmlns:a16="http://schemas.microsoft.com/office/drawing/2014/main" id="{14A72AC2-535E-49F5-8488-D967D07B2376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550181" y="1949260"/>
            <a:ext cx="2267468" cy="707676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82" name="文本占位符 8">
            <a:extLst>
              <a:ext uri="{FF2B5EF4-FFF2-40B4-BE49-F238E27FC236}">
                <a16:creationId xmlns:a16="http://schemas.microsoft.com/office/drawing/2014/main" id="{47378D70-EB1D-4686-B7D8-701CE7AF19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504355" y="3349439"/>
            <a:ext cx="1758772" cy="38539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3" name="文本占位符 8">
            <a:extLst>
              <a:ext uri="{FF2B5EF4-FFF2-40B4-BE49-F238E27FC236}">
                <a16:creationId xmlns:a16="http://schemas.microsoft.com/office/drawing/2014/main" id="{35FC203D-48EA-402C-874E-9F66826A062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504355" y="3750007"/>
            <a:ext cx="2267468" cy="707676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84" name="文本占位符 8">
            <a:extLst>
              <a:ext uri="{FF2B5EF4-FFF2-40B4-BE49-F238E27FC236}">
                <a16:creationId xmlns:a16="http://schemas.microsoft.com/office/drawing/2014/main" id="{A23C0F1F-BE0D-4460-ADC8-4017A24E179D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934721" y="5136675"/>
            <a:ext cx="1758772" cy="38539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5" name="文本占位符 8">
            <a:extLst>
              <a:ext uri="{FF2B5EF4-FFF2-40B4-BE49-F238E27FC236}">
                <a16:creationId xmlns:a16="http://schemas.microsoft.com/office/drawing/2014/main" id="{C7AA27C6-B8ED-4703-8A1E-2564A956B98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34721" y="5537244"/>
            <a:ext cx="2267468" cy="707676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86" name="文本占位符 8">
            <a:extLst>
              <a:ext uri="{FF2B5EF4-FFF2-40B4-BE49-F238E27FC236}">
                <a16:creationId xmlns:a16="http://schemas.microsoft.com/office/drawing/2014/main" id="{7BCAC99C-7170-476A-B685-99F8C48AD20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456984" y="1879601"/>
            <a:ext cx="1758772" cy="38539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8" name="文本占位符 8">
            <a:extLst>
              <a:ext uri="{FF2B5EF4-FFF2-40B4-BE49-F238E27FC236}">
                <a16:creationId xmlns:a16="http://schemas.microsoft.com/office/drawing/2014/main" id="{B29F13C2-3D55-4D42-80F7-115B1E26D5F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456984" y="2280169"/>
            <a:ext cx="2267468" cy="707676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89" name="文本占位符 8">
            <a:extLst>
              <a:ext uri="{FF2B5EF4-FFF2-40B4-BE49-F238E27FC236}">
                <a16:creationId xmlns:a16="http://schemas.microsoft.com/office/drawing/2014/main" id="{99C0A8D9-AA27-49DC-8E4E-89CF874CD18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39363" y="3776654"/>
            <a:ext cx="1758772" cy="38539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90" name="文本占位符 8">
            <a:extLst>
              <a:ext uri="{FF2B5EF4-FFF2-40B4-BE49-F238E27FC236}">
                <a16:creationId xmlns:a16="http://schemas.microsoft.com/office/drawing/2014/main" id="{E759F089-68F7-4978-B491-9D5B66FC3AC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39363" y="4177223"/>
            <a:ext cx="2267468" cy="707676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93" name="竖排文字占位符 92">
            <a:extLst>
              <a:ext uri="{FF2B5EF4-FFF2-40B4-BE49-F238E27FC236}">
                <a16:creationId xmlns:a16="http://schemas.microsoft.com/office/drawing/2014/main" id="{109856B8-9FF5-495B-96B1-E8344AD9524C}"/>
              </a:ext>
            </a:extLst>
          </p:cNvPr>
          <p:cNvSpPr>
            <a:spLocks noGrp="1"/>
          </p:cNvSpPr>
          <p:nvPr>
            <p:ph type="body" orient="vert" sz="quarter" idx="41"/>
          </p:nvPr>
        </p:nvSpPr>
        <p:spPr>
          <a:xfrm>
            <a:off x="5815450" y="2562100"/>
            <a:ext cx="563247" cy="1137233"/>
          </a:xfrm>
        </p:spPr>
        <p:txBody>
          <a:bodyPr vert="eaVert">
            <a:normAutofit/>
          </a:bodyPr>
          <a:lstStyle>
            <a:lvl1pPr marL="0" indent="0">
              <a:buNone/>
              <a:defRPr sz="2005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95" name="竖排文字占位符 92">
            <a:extLst>
              <a:ext uri="{FF2B5EF4-FFF2-40B4-BE49-F238E27FC236}">
                <a16:creationId xmlns:a16="http://schemas.microsoft.com/office/drawing/2014/main" id="{72C506AA-0CB6-4047-9608-CC64E5A24C7C}"/>
              </a:ext>
            </a:extLst>
          </p:cNvPr>
          <p:cNvSpPr>
            <a:spLocks noGrp="1"/>
          </p:cNvSpPr>
          <p:nvPr>
            <p:ph type="body" orient="vert" sz="quarter" idx="42"/>
          </p:nvPr>
        </p:nvSpPr>
        <p:spPr>
          <a:xfrm>
            <a:off x="4884014" y="2745554"/>
            <a:ext cx="497348" cy="1137233"/>
          </a:xfrm>
        </p:spPr>
        <p:txBody>
          <a:bodyPr vert="eaVer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96" name="竖排文字占位符 92">
            <a:extLst>
              <a:ext uri="{FF2B5EF4-FFF2-40B4-BE49-F238E27FC236}">
                <a16:creationId xmlns:a16="http://schemas.microsoft.com/office/drawing/2014/main" id="{5624FFC3-E82A-4CAE-9CD2-30C3A50E9E6F}"/>
              </a:ext>
            </a:extLst>
          </p:cNvPr>
          <p:cNvSpPr>
            <a:spLocks noGrp="1"/>
          </p:cNvSpPr>
          <p:nvPr>
            <p:ph type="body" orient="vert" sz="quarter" idx="43"/>
          </p:nvPr>
        </p:nvSpPr>
        <p:spPr>
          <a:xfrm>
            <a:off x="6868732" y="2701483"/>
            <a:ext cx="497348" cy="1137233"/>
          </a:xfrm>
        </p:spPr>
        <p:txBody>
          <a:bodyPr vert="eaVert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97" name="竖排文字占位符 92">
            <a:extLst>
              <a:ext uri="{FF2B5EF4-FFF2-40B4-BE49-F238E27FC236}">
                <a16:creationId xmlns:a16="http://schemas.microsoft.com/office/drawing/2014/main" id="{8631C653-393B-40EE-BE42-08509126E108}"/>
              </a:ext>
            </a:extLst>
          </p:cNvPr>
          <p:cNvSpPr>
            <a:spLocks noGrp="1"/>
          </p:cNvSpPr>
          <p:nvPr>
            <p:ph type="body" orient="vert" sz="quarter" idx="44"/>
          </p:nvPr>
        </p:nvSpPr>
        <p:spPr>
          <a:xfrm>
            <a:off x="7841253" y="3060432"/>
            <a:ext cx="448377" cy="835343"/>
          </a:xfrm>
        </p:spPr>
        <p:txBody>
          <a:bodyPr vert="eaVert">
            <a:normAutofit/>
          </a:bodyPr>
          <a:lstStyle>
            <a:lvl1pPr marL="0" indent="0">
              <a:buNone/>
              <a:defRPr sz="12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  <p:sp>
        <p:nvSpPr>
          <p:cNvPr id="98" name="竖排文字占位符 92">
            <a:extLst>
              <a:ext uri="{FF2B5EF4-FFF2-40B4-BE49-F238E27FC236}">
                <a16:creationId xmlns:a16="http://schemas.microsoft.com/office/drawing/2014/main" id="{0834CACC-3797-4AF9-90E9-59D4E66FAD84}"/>
              </a:ext>
            </a:extLst>
          </p:cNvPr>
          <p:cNvSpPr>
            <a:spLocks noGrp="1"/>
          </p:cNvSpPr>
          <p:nvPr>
            <p:ph type="body" orient="vert" sz="quarter" idx="45"/>
          </p:nvPr>
        </p:nvSpPr>
        <p:spPr>
          <a:xfrm>
            <a:off x="3925653" y="3059132"/>
            <a:ext cx="448377" cy="835343"/>
          </a:xfrm>
        </p:spPr>
        <p:txBody>
          <a:bodyPr vert="eaVert">
            <a:normAutofit/>
          </a:bodyPr>
          <a:lstStyle>
            <a:lvl1pPr marL="0" indent="0">
              <a:buNone/>
              <a:defRPr sz="12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</a:t>
            </a:r>
          </a:p>
        </p:txBody>
      </p:sp>
    </p:spTree>
    <p:extLst>
      <p:ext uri="{BB962C8B-B14F-4D97-AF65-F5344CB8AC3E}">
        <p14:creationId xmlns:p14="http://schemas.microsoft.com/office/powerpoint/2010/main" val="246054497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类标题+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39" name="文本占位符 8">
            <a:extLst>
              <a:ext uri="{FF2B5EF4-FFF2-40B4-BE49-F238E27FC236}">
                <a16:creationId xmlns:a16="http://schemas.microsoft.com/office/drawing/2014/main" id="{D592B5BC-E4B7-4228-B02F-5FB09FE4A40A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160688" y="1777756"/>
            <a:ext cx="749276" cy="7484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40" name="文本占位符 8">
            <a:extLst>
              <a:ext uri="{FF2B5EF4-FFF2-40B4-BE49-F238E27FC236}">
                <a16:creationId xmlns:a16="http://schemas.microsoft.com/office/drawing/2014/main" id="{ECEFEA05-D88F-44F3-A896-63CF2E65024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648777" y="2565353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41" name="文本占位符 8">
            <a:extLst>
              <a:ext uri="{FF2B5EF4-FFF2-40B4-BE49-F238E27FC236}">
                <a16:creationId xmlns:a16="http://schemas.microsoft.com/office/drawing/2014/main" id="{DCC4FA10-E835-43DE-9217-D019107F3E5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401592" y="3192615"/>
            <a:ext cx="2267468" cy="51607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42" name="图片占位符 3">
            <a:extLst>
              <a:ext uri="{FF2B5EF4-FFF2-40B4-BE49-F238E27FC236}">
                <a16:creationId xmlns:a16="http://schemas.microsoft.com/office/drawing/2014/main" id="{B0CD7BFB-63D8-4DF1-A159-E35904A74E3C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358554" y="1980823"/>
            <a:ext cx="334802" cy="332281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50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替换图标</a:t>
            </a:r>
          </a:p>
        </p:txBody>
      </p:sp>
      <p:sp>
        <p:nvSpPr>
          <p:cNvPr id="43" name="内容占位符 2">
            <a:extLst>
              <a:ext uri="{FF2B5EF4-FFF2-40B4-BE49-F238E27FC236}">
                <a16:creationId xmlns:a16="http://schemas.microsoft.com/office/drawing/2014/main" id="{0F3B0D6D-DCAF-4588-AD5C-B74B6DCACB7B}"/>
              </a:ext>
            </a:extLst>
          </p:cNvPr>
          <p:cNvSpPr>
            <a:spLocks noGrp="1"/>
          </p:cNvSpPr>
          <p:nvPr>
            <p:ph sz="half" idx="35" hasCustomPrompt="1"/>
          </p:nvPr>
        </p:nvSpPr>
        <p:spPr>
          <a:xfrm rot="16200000" flipH="1">
            <a:off x="2514495" y="2886774"/>
            <a:ext cx="22921" cy="316822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</a:p>
        </p:txBody>
      </p:sp>
      <p:sp>
        <p:nvSpPr>
          <p:cNvPr id="44" name="文本占位符 8">
            <a:extLst>
              <a:ext uri="{FF2B5EF4-FFF2-40B4-BE49-F238E27FC236}">
                <a16:creationId xmlns:a16="http://schemas.microsoft.com/office/drawing/2014/main" id="{2BA7FB34-99FD-45AA-A017-461E291C7A27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2160688" y="4121241"/>
            <a:ext cx="749276" cy="7484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45" name="文本占位符 8">
            <a:extLst>
              <a:ext uri="{FF2B5EF4-FFF2-40B4-BE49-F238E27FC236}">
                <a16:creationId xmlns:a16="http://schemas.microsoft.com/office/drawing/2014/main" id="{47A2DACA-C051-4DFF-A50E-C6D06F99741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648777" y="4908838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750877A2-8C55-4DF3-9274-A41119510B8D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401592" y="5536100"/>
            <a:ext cx="2267468" cy="51607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47" name="图片占位符 3">
            <a:extLst>
              <a:ext uri="{FF2B5EF4-FFF2-40B4-BE49-F238E27FC236}">
                <a16:creationId xmlns:a16="http://schemas.microsoft.com/office/drawing/2014/main" id="{D4C05C96-2956-49E0-B8B9-E656BAC7406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2358554" y="4324309"/>
            <a:ext cx="334802" cy="33228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50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48" name="内容占位符 2">
            <a:extLst>
              <a:ext uri="{FF2B5EF4-FFF2-40B4-BE49-F238E27FC236}">
                <a16:creationId xmlns:a16="http://schemas.microsoft.com/office/drawing/2014/main" id="{8A53C552-DAB7-467A-AEFD-24957389A479}"/>
              </a:ext>
            </a:extLst>
          </p:cNvPr>
          <p:cNvSpPr>
            <a:spLocks noGrp="1"/>
          </p:cNvSpPr>
          <p:nvPr>
            <p:ph sz="half" idx="40" hasCustomPrompt="1"/>
          </p:nvPr>
        </p:nvSpPr>
        <p:spPr>
          <a:xfrm rot="16200000" flipH="1">
            <a:off x="2514495" y="5230259"/>
            <a:ext cx="22921" cy="316822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</a:p>
        </p:txBody>
      </p:sp>
      <p:sp>
        <p:nvSpPr>
          <p:cNvPr id="49" name="文本占位符 8">
            <a:extLst>
              <a:ext uri="{FF2B5EF4-FFF2-40B4-BE49-F238E27FC236}">
                <a16:creationId xmlns:a16="http://schemas.microsoft.com/office/drawing/2014/main" id="{399F9B34-F2CC-4178-B193-54BA129500E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794061" y="1777756"/>
            <a:ext cx="749276" cy="7484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90E2F078-D88C-4968-A41D-46BE654C4C45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82151" y="2565353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51" name="文本占位符 8">
            <a:extLst>
              <a:ext uri="{FF2B5EF4-FFF2-40B4-BE49-F238E27FC236}">
                <a16:creationId xmlns:a16="http://schemas.microsoft.com/office/drawing/2014/main" id="{39A35D8E-BB38-4F18-A1B0-0766B7BBCE4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5034966" y="3192615"/>
            <a:ext cx="2267468" cy="51607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52" name="图片占位符 3">
            <a:extLst>
              <a:ext uri="{FF2B5EF4-FFF2-40B4-BE49-F238E27FC236}">
                <a16:creationId xmlns:a16="http://schemas.microsoft.com/office/drawing/2014/main" id="{F31EDE39-BF63-4DBC-8EA3-FA7147D9D879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5991928" y="1980823"/>
            <a:ext cx="334802" cy="33228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50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53" name="内容占位符 2">
            <a:extLst>
              <a:ext uri="{FF2B5EF4-FFF2-40B4-BE49-F238E27FC236}">
                <a16:creationId xmlns:a16="http://schemas.microsoft.com/office/drawing/2014/main" id="{A77B5571-AEBE-4499-80D3-17E895264B0C}"/>
              </a:ext>
            </a:extLst>
          </p:cNvPr>
          <p:cNvSpPr>
            <a:spLocks noGrp="1"/>
          </p:cNvSpPr>
          <p:nvPr>
            <p:ph sz="half" idx="45" hasCustomPrompt="1"/>
          </p:nvPr>
        </p:nvSpPr>
        <p:spPr>
          <a:xfrm rot="16200000" flipH="1">
            <a:off x="6147869" y="2886774"/>
            <a:ext cx="22921" cy="316822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</a:p>
        </p:txBody>
      </p:sp>
      <p:sp>
        <p:nvSpPr>
          <p:cNvPr id="54" name="文本占位符 8">
            <a:extLst>
              <a:ext uri="{FF2B5EF4-FFF2-40B4-BE49-F238E27FC236}">
                <a16:creationId xmlns:a16="http://schemas.microsoft.com/office/drawing/2014/main" id="{FE62F590-3D94-4682-8E5C-70FBFE545C34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794061" y="4121241"/>
            <a:ext cx="749276" cy="7484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55" name="文本占位符 8">
            <a:extLst>
              <a:ext uri="{FF2B5EF4-FFF2-40B4-BE49-F238E27FC236}">
                <a16:creationId xmlns:a16="http://schemas.microsoft.com/office/drawing/2014/main" id="{A43A657D-E7E4-4FF6-8ED0-ECB7CC713CC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282151" y="4908838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57" name="文本占位符 8">
            <a:extLst>
              <a:ext uri="{FF2B5EF4-FFF2-40B4-BE49-F238E27FC236}">
                <a16:creationId xmlns:a16="http://schemas.microsoft.com/office/drawing/2014/main" id="{12B0C267-C087-4874-974D-0A18F10B9CB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5034966" y="5536100"/>
            <a:ext cx="2267468" cy="51607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59" name="图片占位符 3">
            <a:extLst>
              <a:ext uri="{FF2B5EF4-FFF2-40B4-BE49-F238E27FC236}">
                <a16:creationId xmlns:a16="http://schemas.microsoft.com/office/drawing/2014/main" id="{DAE4C678-9207-4507-A7ED-2D26B744A0FD}"/>
              </a:ext>
            </a:extLst>
          </p:cNvPr>
          <p:cNvSpPr>
            <a:spLocks noGrp="1"/>
          </p:cNvSpPr>
          <p:nvPr>
            <p:ph type="pic" sz="quarter" idx="49" hasCustomPrompt="1"/>
          </p:nvPr>
        </p:nvSpPr>
        <p:spPr>
          <a:xfrm>
            <a:off x="5991928" y="4324309"/>
            <a:ext cx="334802" cy="33228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50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61" name="内容占位符 2">
            <a:extLst>
              <a:ext uri="{FF2B5EF4-FFF2-40B4-BE49-F238E27FC236}">
                <a16:creationId xmlns:a16="http://schemas.microsoft.com/office/drawing/2014/main" id="{94CD9A72-B12A-4FD6-B9C6-8F4703044478}"/>
              </a:ext>
            </a:extLst>
          </p:cNvPr>
          <p:cNvSpPr>
            <a:spLocks noGrp="1"/>
          </p:cNvSpPr>
          <p:nvPr>
            <p:ph sz="half" idx="50" hasCustomPrompt="1"/>
          </p:nvPr>
        </p:nvSpPr>
        <p:spPr>
          <a:xfrm rot="16200000" flipH="1">
            <a:off x="6147869" y="5230259"/>
            <a:ext cx="22921" cy="316822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</a:p>
        </p:txBody>
      </p:sp>
      <p:sp>
        <p:nvSpPr>
          <p:cNvPr id="62" name="文本占位符 8">
            <a:extLst>
              <a:ext uri="{FF2B5EF4-FFF2-40B4-BE49-F238E27FC236}">
                <a16:creationId xmlns:a16="http://schemas.microsoft.com/office/drawing/2014/main" id="{3C4EC182-5678-4954-9162-31AB82E4AAE8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9427435" y="1777756"/>
            <a:ext cx="749276" cy="7484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65" name="文本占位符 8">
            <a:extLst>
              <a:ext uri="{FF2B5EF4-FFF2-40B4-BE49-F238E27FC236}">
                <a16:creationId xmlns:a16="http://schemas.microsoft.com/office/drawing/2014/main" id="{EDE30E6D-9375-4C07-A12C-F22AF26A969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915525" y="2565353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573A1023-6E33-4C6B-B3E5-F43683D83D9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668340" y="3192615"/>
            <a:ext cx="2267468" cy="51607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68" name="图片占位符 3">
            <a:extLst>
              <a:ext uri="{FF2B5EF4-FFF2-40B4-BE49-F238E27FC236}">
                <a16:creationId xmlns:a16="http://schemas.microsoft.com/office/drawing/2014/main" id="{B8659C48-B857-4B24-AA10-11D8AD9014A2}"/>
              </a:ext>
            </a:extLst>
          </p:cNvPr>
          <p:cNvSpPr>
            <a:spLocks noGrp="1"/>
          </p:cNvSpPr>
          <p:nvPr>
            <p:ph type="pic" sz="quarter" idx="54" hasCustomPrompt="1"/>
          </p:nvPr>
        </p:nvSpPr>
        <p:spPr>
          <a:xfrm>
            <a:off x="9625302" y="1980823"/>
            <a:ext cx="334802" cy="33228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50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69" name="内容占位符 2">
            <a:extLst>
              <a:ext uri="{FF2B5EF4-FFF2-40B4-BE49-F238E27FC236}">
                <a16:creationId xmlns:a16="http://schemas.microsoft.com/office/drawing/2014/main" id="{98EAA7D6-0A96-40C1-8FDB-6344DB94FDAE}"/>
              </a:ext>
            </a:extLst>
          </p:cNvPr>
          <p:cNvSpPr>
            <a:spLocks noGrp="1"/>
          </p:cNvSpPr>
          <p:nvPr>
            <p:ph sz="half" idx="55" hasCustomPrompt="1"/>
          </p:nvPr>
        </p:nvSpPr>
        <p:spPr>
          <a:xfrm rot="16200000" flipH="1">
            <a:off x="9781243" y="2886774"/>
            <a:ext cx="22921" cy="316822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</a:p>
        </p:txBody>
      </p:sp>
      <p:sp>
        <p:nvSpPr>
          <p:cNvPr id="70" name="文本占位符 8">
            <a:extLst>
              <a:ext uri="{FF2B5EF4-FFF2-40B4-BE49-F238E27FC236}">
                <a16:creationId xmlns:a16="http://schemas.microsoft.com/office/drawing/2014/main" id="{C593A0D1-9944-4E06-8C3D-9A29D6D1E660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427435" y="4121241"/>
            <a:ext cx="749276" cy="748496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 b="0" baseline="0">
                <a:solidFill>
                  <a:schemeClr val="bg1"/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71" name="文本占位符 8">
            <a:extLst>
              <a:ext uri="{FF2B5EF4-FFF2-40B4-BE49-F238E27FC236}">
                <a16:creationId xmlns:a16="http://schemas.microsoft.com/office/drawing/2014/main" id="{BD3688BD-4D87-4FD8-AA46-C23E78AAE1F6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915525" y="4908838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72" name="文本占位符 8">
            <a:extLst>
              <a:ext uri="{FF2B5EF4-FFF2-40B4-BE49-F238E27FC236}">
                <a16:creationId xmlns:a16="http://schemas.microsoft.com/office/drawing/2014/main" id="{F8B5C3D6-29FD-4B06-A8D1-5D399DABF84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8668340" y="5536100"/>
            <a:ext cx="2267468" cy="516075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73" name="图片占位符 3">
            <a:extLst>
              <a:ext uri="{FF2B5EF4-FFF2-40B4-BE49-F238E27FC236}">
                <a16:creationId xmlns:a16="http://schemas.microsoft.com/office/drawing/2014/main" id="{D197C11B-DC6B-4F2E-BCA4-52582D116A42}"/>
              </a:ext>
            </a:extLst>
          </p:cNvPr>
          <p:cNvSpPr>
            <a:spLocks noGrp="1"/>
          </p:cNvSpPr>
          <p:nvPr>
            <p:ph type="pic" sz="quarter" idx="59" hasCustomPrompt="1"/>
          </p:nvPr>
        </p:nvSpPr>
        <p:spPr>
          <a:xfrm>
            <a:off x="9625302" y="4324309"/>
            <a:ext cx="334802" cy="332281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501">
                <a:solidFill>
                  <a:schemeClr val="bg2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74" name="内容占位符 2">
            <a:extLst>
              <a:ext uri="{FF2B5EF4-FFF2-40B4-BE49-F238E27FC236}">
                <a16:creationId xmlns:a16="http://schemas.microsoft.com/office/drawing/2014/main" id="{CF89C2BC-8796-4540-97FA-7630CE56676A}"/>
              </a:ext>
            </a:extLst>
          </p:cNvPr>
          <p:cNvSpPr>
            <a:spLocks noGrp="1"/>
          </p:cNvSpPr>
          <p:nvPr>
            <p:ph sz="half" idx="60" hasCustomPrompt="1"/>
          </p:nvPr>
        </p:nvSpPr>
        <p:spPr>
          <a:xfrm rot="16200000" flipH="1">
            <a:off x="9781243" y="5230259"/>
            <a:ext cx="22921" cy="316822"/>
          </a:xfrm>
          <a:solidFill>
            <a:schemeClr val="bg1">
              <a:lumMod val="85000"/>
            </a:schemeClr>
          </a:solidFill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51">
                <a:solidFill>
                  <a:schemeClr val="bg1"/>
                </a:solidFill>
                <a:latin typeface="+mn-ea"/>
                <a:ea typeface="+mn-ea"/>
              </a:defRPr>
            </a:lvl1pPr>
            <a:lvl2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2pPr>
            <a:lvl3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3pPr>
            <a:lvl4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4pPr>
            <a:lvl5pPr>
              <a:lnSpc>
                <a:spcPct val="150000"/>
              </a:lnSpc>
              <a:defRPr sz="1203">
                <a:solidFill>
                  <a:schemeClr val="tx1"/>
                </a:solidFill>
                <a:latin typeface="+mn-ea"/>
                <a:ea typeface="+mn-ea"/>
              </a:defRPr>
            </a:lvl5pPr>
          </a:lstStyle>
          <a:p>
            <a:pPr lvl="0"/>
            <a:r>
              <a:rPr lang="zh-CN" altLang="en-US" dirty="0"/>
              <a:t>图形装饰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</p:spTree>
    <p:extLst>
      <p:ext uri="{BB962C8B-B14F-4D97-AF65-F5344CB8AC3E}">
        <p14:creationId xmlns:p14="http://schemas.microsoft.com/office/powerpoint/2010/main" val="364884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8E08D5-1587-452F-9628-4545AD3A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65EDCA1-BA80-41EB-BF80-1060BB1D2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1010501-218D-4535-A55A-776BF1A0AD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3985BA7-0220-4BC6-B8B2-B7ABFE4086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040875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图+名字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58" name="文本占位符 8">
            <a:extLst>
              <a:ext uri="{FF2B5EF4-FFF2-40B4-BE49-F238E27FC236}">
                <a16:creationId xmlns:a16="http://schemas.microsoft.com/office/drawing/2014/main" id="{838BED51-3ACE-48DF-B4A3-7719301E531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182634" y="3186167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0" name="文本占位符 8">
            <a:extLst>
              <a:ext uri="{FF2B5EF4-FFF2-40B4-BE49-F238E27FC236}">
                <a16:creationId xmlns:a16="http://schemas.microsoft.com/office/drawing/2014/main" id="{1E36C60E-7912-4723-B5C0-48698F92D7DD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182634" y="3647003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1B3C99B4-08BA-4A75-9892-E9B80339D10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1182634" y="5773913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6" name="文本占位符 8">
            <a:extLst>
              <a:ext uri="{FF2B5EF4-FFF2-40B4-BE49-F238E27FC236}">
                <a16:creationId xmlns:a16="http://schemas.microsoft.com/office/drawing/2014/main" id="{A727957B-3DEC-4373-A6C1-D1875D911BF2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182634" y="6234749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76" name="文本占位符 8">
            <a:extLst>
              <a:ext uri="{FF2B5EF4-FFF2-40B4-BE49-F238E27FC236}">
                <a16:creationId xmlns:a16="http://schemas.microsoft.com/office/drawing/2014/main" id="{27EE8BE2-105C-431E-A086-9E2AD0DAEBB3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299271" y="3186167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77" name="文本占位符 8">
            <a:extLst>
              <a:ext uri="{FF2B5EF4-FFF2-40B4-BE49-F238E27FC236}">
                <a16:creationId xmlns:a16="http://schemas.microsoft.com/office/drawing/2014/main" id="{9628F3FB-B1FD-4608-9C83-B55ABA7BE57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3299271" y="3647003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79" name="文本占位符 8">
            <a:extLst>
              <a:ext uri="{FF2B5EF4-FFF2-40B4-BE49-F238E27FC236}">
                <a16:creationId xmlns:a16="http://schemas.microsoft.com/office/drawing/2014/main" id="{5C45113D-C7BE-4639-91B4-E2D3B901B11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299271" y="5773913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0" name="文本占位符 8">
            <a:extLst>
              <a:ext uri="{FF2B5EF4-FFF2-40B4-BE49-F238E27FC236}">
                <a16:creationId xmlns:a16="http://schemas.microsoft.com/office/drawing/2014/main" id="{CE3288F5-FD90-43FD-B1CA-6AD5407363D5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299271" y="6234749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82" name="文本占位符 8">
            <a:extLst>
              <a:ext uri="{FF2B5EF4-FFF2-40B4-BE49-F238E27FC236}">
                <a16:creationId xmlns:a16="http://schemas.microsoft.com/office/drawing/2014/main" id="{32B3C6DF-7F99-4D0A-9501-728761284E35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415909" y="3186167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3" name="文本占位符 8">
            <a:extLst>
              <a:ext uri="{FF2B5EF4-FFF2-40B4-BE49-F238E27FC236}">
                <a16:creationId xmlns:a16="http://schemas.microsoft.com/office/drawing/2014/main" id="{0F4F3474-64A1-4E00-A664-8F61B8FBFDE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5415908" y="3647003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85" name="文本占位符 8">
            <a:extLst>
              <a:ext uri="{FF2B5EF4-FFF2-40B4-BE49-F238E27FC236}">
                <a16:creationId xmlns:a16="http://schemas.microsoft.com/office/drawing/2014/main" id="{9B82FE54-4061-49E0-BB8D-3F4721A1AA6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5415909" y="5773913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6" name="文本占位符 8">
            <a:extLst>
              <a:ext uri="{FF2B5EF4-FFF2-40B4-BE49-F238E27FC236}">
                <a16:creationId xmlns:a16="http://schemas.microsoft.com/office/drawing/2014/main" id="{39B2326E-AC2B-4776-974E-00B6A2FABA09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5415908" y="6234749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89" name="文本占位符 8">
            <a:extLst>
              <a:ext uri="{FF2B5EF4-FFF2-40B4-BE49-F238E27FC236}">
                <a16:creationId xmlns:a16="http://schemas.microsoft.com/office/drawing/2014/main" id="{86E5A7A5-994F-41EF-BFB4-98F22C4BCEB7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7532546" y="3186167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90" name="文本占位符 8">
            <a:extLst>
              <a:ext uri="{FF2B5EF4-FFF2-40B4-BE49-F238E27FC236}">
                <a16:creationId xmlns:a16="http://schemas.microsoft.com/office/drawing/2014/main" id="{E4DD9B1D-F65D-45F1-B154-C2ECA6B79DE1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7532545" y="3647003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92" name="文本占位符 8">
            <a:extLst>
              <a:ext uri="{FF2B5EF4-FFF2-40B4-BE49-F238E27FC236}">
                <a16:creationId xmlns:a16="http://schemas.microsoft.com/office/drawing/2014/main" id="{BE947862-E123-4E36-9BB4-2AAF254838A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7532546" y="5773913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93" name="文本占位符 8">
            <a:extLst>
              <a:ext uri="{FF2B5EF4-FFF2-40B4-BE49-F238E27FC236}">
                <a16:creationId xmlns:a16="http://schemas.microsoft.com/office/drawing/2014/main" id="{D1E200F9-8365-4D59-A7E9-5CC91685C731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7532545" y="6234749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95" name="文本占位符 8">
            <a:extLst>
              <a:ext uri="{FF2B5EF4-FFF2-40B4-BE49-F238E27FC236}">
                <a16:creationId xmlns:a16="http://schemas.microsoft.com/office/drawing/2014/main" id="{9FEBEB81-FC20-44F8-82AB-71BA3746C7E4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649183" y="3186167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96" name="文本占位符 8">
            <a:extLst>
              <a:ext uri="{FF2B5EF4-FFF2-40B4-BE49-F238E27FC236}">
                <a16:creationId xmlns:a16="http://schemas.microsoft.com/office/drawing/2014/main" id="{649D23FB-AA11-4B2F-AF2F-C23F1DD88324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9649182" y="3647003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sp>
        <p:nvSpPr>
          <p:cNvPr id="98" name="文本占位符 8">
            <a:extLst>
              <a:ext uri="{FF2B5EF4-FFF2-40B4-BE49-F238E27FC236}">
                <a16:creationId xmlns:a16="http://schemas.microsoft.com/office/drawing/2014/main" id="{829C54B2-3D14-4C11-81DB-793F670EDC4F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649183" y="5773913"/>
            <a:ext cx="1480260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99" name="文本占位符 8">
            <a:extLst>
              <a:ext uri="{FF2B5EF4-FFF2-40B4-BE49-F238E27FC236}">
                <a16:creationId xmlns:a16="http://schemas.microsoft.com/office/drawing/2014/main" id="{71EA88DD-E141-4249-8D43-3EAD26FEBC5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649182" y="6234749"/>
            <a:ext cx="1480260" cy="264454"/>
          </a:xfrm>
        </p:spPr>
        <p:txBody>
          <a:bodyPr>
            <a:noAutofit/>
          </a:bodyPr>
          <a:lstStyle>
            <a:lvl1pPr algn="ctr">
              <a:lnSpc>
                <a:spcPct val="150000"/>
              </a:lnSpc>
              <a:defRPr sz="802" baseline="0">
                <a:solidFill>
                  <a:schemeClr val="bg1">
                    <a:lumMod val="50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请输入英文副标题</a:t>
            </a:r>
          </a:p>
        </p:txBody>
      </p:sp>
      <p:grpSp>
        <p:nvGrpSpPr>
          <p:cNvPr id="100" name="Group 12">
            <a:extLst>
              <a:ext uri="{FF2B5EF4-FFF2-40B4-BE49-F238E27FC236}">
                <a16:creationId xmlns:a16="http://schemas.microsoft.com/office/drawing/2014/main" id="{C3458C01-3ECD-4A08-AB7F-3827C626FB30}"/>
              </a:ext>
            </a:extLst>
          </p:cNvPr>
          <p:cNvGrpSpPr/>
          <p:nvPr userDrawn="1"/>
        </p:nvGrpSpPr>
        <p:grpSpPr>
          <a:xfrm>
            <a:off x="5981419" y="1687051"/>
            <a:ext cx="359154" cy="112265"/>
            <a:chOff x="1948342" y="5767817"/>
            <a:chExt cx="710546" cy="223933"/>
          </a:xfrm>
          <a:solidFill>
            <a:schemeClr val="accent1"/>
          </a:solidFill>
        </p:grpSpPr>
        <p:grpSp>
          <p:nvGrpSpPr>
            <p:cNvPr id="101" name="Group 13">
              <a:extLst>
                <a:ext uri="{FF2B5EF4-FFF2-40B4-BE49-F238E27FC236}">
                  <a16:creationId xmlns:a16="http://schemas.microsoft.com/office/drawing/2014/main" id="{111B6988-F9D9-499C-B963-833058EED14D}"/>
                </a:ext>
              </a:extLst>
            </p:cNvPr>
            <p:cNvGrpSpPr/>
            <p:nvPr/>
          </p:nvGrpSpPr>
          <p:grpSpPr>
            <a:xfrm>
              <a:off x="1948342" y="5922203"/>
              <a:ext cx="710546" cy="69547"/>
              <a:chOff x="1878897" y="12847070"/>
              <a:chExt cx="710546" cy="69547"/>
            </a:xfrm>
            <a:grpFill/>
          </p:grpSpPr>
          <p:sp>
            <p:nvSpPr>
              <p:cNvPr id="107" name="Oval 31">
                <a:extLst>
                  <a:ext uri="{FF2B5EF4-FFF2-40B4-BE49-F238E27FC236}">
                    <a16:creationId xmlns:a16="http://schemas.microsoft.com/office/drawing/2014/main" id="{B8910E4B-6E3E-486A-B040-C2109A1E5BB1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2"/>
              </a:p>
            </p:txBody>
          </p:sp>
          <p:sp>
            <p:nvSpPr>
              <p:cNvPr id="108" name="Oval 32">
                <a:extLst>
                  <a:ext uri="{FF2B5EF4-FFF2-40B4-BE49-F238E27FC236}">
                    <a16:creationId xmlns:a16="http://schemas.microsoft.com/office/drawing/2014/main" id="{742E5EF4-8392-4420-9CA3-C08B10438778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2"/>
              </a:p>
            </p:txBody>
          </p:sp>
          <p:sp>
            <p:nvSpPr>
              <p:cNvPr id="109" name="Oval 33">
                <a:extLst>
                  <a:ext uri="{FF2B5EF4-FFF2-40B4-BE49-F238E27FC236}">
                    <a16:creationId xmlns:a16="http://schemas.microsoft.com/office/drawing/2014/main" id="{1A5E37B2-EFFC-419A-AD22-33F24294BEC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2"/>
              </a:p>
            </p:txBody>
          </p:sp>
          <p:sp>
            <p:nvSpPr>
              <p:cNvPr id="110" name="Oval 34">
                <a:extLst>
                  <a:ext uri="{FF2B5EF4-FFF2-40B4-BE49-F238E27FC236}">
                    <a16:creationId xmlns:a16="http://schemas.microsoft.com/office/drawing/2014/main" id="{B6EDD615-B211-4753-B13F-5220CD09734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2"/>
              </a:p>
            </p:txBody>
          </p:sp>
        </p:grpSp>
        <p:grpSp>
          <p:nvGrpSpPr>
            <p:cNvPr id="102" name="Group 14">
              <a:extLst>
                <a:ext uri="{FF2B5EF4-FFF2-40B4-BE49-F238E27FC236}">
                  <a16:creationId xmlns:a16="http://schemas.microsoft.com/office/drawing/2014/main" id="{6C146FF3-970A-4292-B0C9-FB7C452643E1}"/>
                </a:ext>
              </a:extLst>
            </p:cNvPr>
            <p:cNvGrpSpPr/>
            <p:nvPr/>
          </p:nvGrpSpPr>
          <p:grpSpPr>
            <a:xfrm>
              <a:off x="1948342" y="5767817"/>
              <a:ext cx="710546" cy="69547"/>
              <a:chOff x="1878897" y="12847070"/>
              <a:chExt cx="710546" cy="69547"/>
            </a:xfrm>
            <a:grpFill/>
          </p:grpSpPr>
          <p:sp>
            <p:nvSpPr>
              <p:cNvPr id="103" name="Oval 15">
                <a:extLst>
                  <a:ext uri="{FF2B5EF4-FFF2-40B4-BE49-F238E27FC236}">
                    <a16:creationId xmlns:a16="http://schemas.microsoft.com/office/drawing/2014/main" id="{4225DE42-B04F-4B3C-A429-F48938E946BB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1538">
                <a:off x="1878897" y="12851892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2"/>
              </a:p>
            </p:txBody>
          </p:sp>
          <p:sp>
            <p:nvSpPr>
              <p:cNvPr id="104" name="Oval 16">
                <a:extLst>
                  <a:ext uri="{FF2B5EF4-FFF2-40B4-BE49-F238E27FC236}">
                    <a16:creationId xmlns:a16="http://schemas.microsoft.com/office/drawing/2014/main" id="{F06D833F-2D04-4AD9-9C60-5B0AFB37E937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1538">
                <a:off x="2094410" y="12849481"/>
                <a:ext cx="64008" cy="64008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2"/>
              </a:p>
            </p:txBody>
          </p:sp>
          <p:sp>
            <p:nvSpPr>
              <p:cNvPr id="105" name="Oval 17">
                <a:extLst>
                  <a:ext uri="{FF2B5EF4-FFF2-40B4-BE49-F238E27FC236}">
                    <a16:creationId xmlns:a16="http://schemas.microsoft.com/office/drawing/2014/main" id="{60BA1AB6-72F5-4909-86EA-E9A549C7DC7F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1538">
                <a:off x="2309923" y="12847070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2"/>
              </a:p>
            </p:txBody>
          </p:sp>
          <p:sp>
            <p:nvSpPr>
              <p:cNvPr id="106" name="Oval 18">
                <a:extLst>
                  <a:ext uri="{FF2B5EF4-FFF2-40B4-BE49-F238E27FC236}">
                    <a16:creationId xmlns:a16="http://schemas.microsoft.com/office/drawing/2014/main" id="{3A1DDB13-8CB2-42B6-B9E9-E739F59BE065}"/>
                  </a:ext>
                </a:extLst>
              </p:cNvPr>
              <p:cNvSpPr>
                <a:spLocks noChangeAspect="1"/>
              </p:cNvSpPr>
              <p:nvPr/>
            </p:nvSpPr>
            <p:spPr>
              <a:xfrm rot="18861538">
                <a:off x="2525435" y="12852609"/>
                <a:ext cx="64008" cy="64008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902"/>
              </a:p>
            </p:txBody>
          </p:sp>
        </p:grpSp>
      </p:grpSp>
      <p:sp>
        <p:nvSpPr>
          <p:cNvPr id="111" name="图片占位符 2">
            <a:extLst>
              <a:ext uri="{FF2B5EF4-FFF2-40B4-BE49-F238E27FC236}">
                <a16:creationId xmlns:a16="http://schemas.microsoft.com/office/drawing/2014/main" id="{D54562B8-E757-4D29-BB8D-527AAC298136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1153747" y="1656260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2" name="图片占位符 2">
            <a:extLst>
              <a:ext uri="{FF2B5EF4-FFF2-40B4-BE49-F238E27FC236}">
                <a16:creationId xmlns:a16="http://schemas.microsoft.com/office/drawing/2014/main" id="{83726A34-FBA8-4D0B-AD0E-51E10F42A1CA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3271672" y="1656260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3" name="图片占位符 2">
            <a:extLst>
              <a:ext uri="{FF2B5EF4-FFF2-40B4-BE49-F238E27FC236}">
                <a16:creationId xmlns:a16="http://schemas.microsoft.com/office/drawing/2014/main" id="{FBE0E740-FE75-4C22-98C8-93D75772907C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9625447" y="1656260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4" name="图片占位符 2">
            <a:extLst>
              <a:ext uri="{FF2B5EF4-FFF2-40B4-BE49-F238E27FC236}">
                <a16:creationId xmlns:a16="http://schemas.microsoft.com/office/drawing/2014/main" id="{C335C812-8247-4B3F-AF91-B27DB896C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5389597" y="1656260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5" name="图片占位符 2">
            <a:extLst>
              <a:ext uri="{FF2B5EF4-FFF2-40B4-BE49-F238E27FC236}">
                <a16:creationId xmlns:a16="http://schemas.microsoft.com/office/drawing/2014/main" id="{DB806BA3-6657-4FFB-A617-1B8B6AA7D38B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7507522" y="1656260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6" name="图片占位符 2">
            <a:extLst>
              <a:ext uri="{FF2B5EF4-FFF2-40B4-BE49-F238E27FC236}">
                <a16:creationId xmlns:a16="http://schemas.microsoft.com/office/drawing/2014/main" id="{E9D17BA9-6E59-44A8-93EC-99DD7B656D0A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1153747" y="4252292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7" name="图片占位符 2">
            <a:extLst>
              <a:ext uri="{FF2B5EF4-FFF2-40B4-BE49-F238E27FC236}">
                <a16:creationId xmlns:a16="http://schemas.microsoft.com/office/drawing/2014/main" id="{A87113E6-6A03-41AA-BDF8-E89CAAD86743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3271672" y="4252292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8" name="图片占位符 2">
            <a:extLst>
              <a:ext uri="{FF2B5EF4-FFF2-40B4-BE49-F238E27FC236}">
                <a16:creationId xmlns:a16="http://schemas.microsoft.com/office/drawing/2014/main" id="{355D0F3B-F618-41FE-AF49-7861562BF344}"/>
              </a:ext>
            </a:extLst>
          </p:cNvPr>
          <p:cNvSpPr>
            <a:spLocks noGrp="1"/>
          </p:cNvSpPr>
          <p:nvPr>
            <p:ph type="pic" sz="quarter" idx="76"/>
          </p:nvPr>
        </p:nvSpPr>
        <p:spPr>
          <a:xfrm>
            <a:off x="9625447" y="4252292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19" name="图片占位符 2">
            <a:extLst>
              <a:ext uri="{FF2B5EF4-FFF2-40B4-BE49-F238E27FC236}">
                <a16:creationId xmlns:a16="http://schemas.microsoft.com/office/drawing/2014/main" id="{0F999BFC-1920-44AC-ADA8-35AE0DEB687B}"/>
              </a:ext>
            </a:extLst>
          </p:cNvPr>
          <p:cNvSpPr>
            <a:spLocks noGrp="1"/>
          </p:cNvSpPr>
          <p:nvPr>
            <p:ph type="pic" sz="quarter" idx="77"/>
          </p:nvPr>
        </p:nvSpPr>
        <p:spPr>
          <a:xfrm>
            <a:off x="5389597" y="4252292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20" name="图片占位符 2">
            <a:extLst>
              <a:ext uri="{FF2B5EF4-FFF2-40B4-BE49-F238E27FC236}">
                <a16:creationId xmlns:a16="http://schemas.microsoft.com/office/drawing/2014/main" id="{05B1026F-5E03-4B42-A8B5-66278351BA8B}"/>
              </a:ext>
            </a:extLst>
          </p:cNvPr>
          <p:cNvSpPr>
            <a:spLocks noGrp="1"/>
          </p:cNvSpPr>
          <p:nvPr>
            <p:ph type="pic" sz="quarter" idx="78"/>
          </p:nvPr>
        </p:nvSpPr>
        <p:spPr>
          <a:xfrm>
            <a:off x="7507522" y="4252292"/>
            <a:ext cx="1527730" cy="1467154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47363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类标题内容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56" name="文本占位符 8">
            <a:extLst>
              <a:ext uri="{FF2B5EF4-FFF2-40B4-BE49-F238E27FC236}">
                <a16:creationId xmlns:a16="http://schemas.microsoft.com/office/drawing/2014/main" id="{B4022F93-3ABF-4BFF-8B8A-B97436F2DABF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014414" y="4701918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58" name="文本占位符 8">
            <a:extLst>
              <a:ext uri="{FF2B5EF4-FFF2-40B4-BE49-F238E27FC236}">
                <a16:creationId xmlns:a16="http://schemas.microsoft.com/office/drawing/2014/main" id="{8C89DAEC-7A10-4E05-83AC-15CC7B69992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14414" y="5095693"/>
            <a:ext cx="3760099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60" name="TextBox 42">
            <a:extLst>
              <a:ext uri="{FF2B5EF4-FFF2-40B4-BE49-F238E27FC236}">
                <a16:creationId xmlns:a16="http://schemas.microsoft.com/office/drawing/2014/main" id="{AF47B441-C911-4D5E-B955-8F06415819DC}"/>
              </a:ext>
            </a:extLst>
          </p:cNvPr>
          <p:cNvSpPr txBox="1"/>
          <p:nvPr userDrawn="1"/>
        </p:nvSpPr>
        <p:spPr>
          <a:xfrm>
            <a:off x="992596" y="4534691"/>
            <a:ext cx="720521" cy="117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18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3</a:t>
            </a:r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FCBE0EEA-07A9-4D41-BABF-08260F9824E8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014414" y="3403398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D79A8480-F34E-4A00-9C6F-AFF7B0024E1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2014414" y="3797172"/>
            <a:ext cx="3760099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66" name="文本占位符 8">
            <a:extLst>
              <a:ext uri="{FF2B5EF4-FFF2-40B4-BE49-F238E27FC236}">
                <a16:creationId xmlns:a16="http://schemas.microsoft.com/office/drawing/2014/main" id="{3DF94381-4839-416E-B5CB-D04F251674C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014414" y="2102688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75" name="文本占位符 8">
            <a:extLst>
              <a:ext uri="{FF2B5EF4-FFF2-40B4-BE49-F238E27FC236}">
                <a16:creationId xmlns:a16="http://schemas.microsoft.com/office/drawing/2014/main" id="{8E4E79A4-6FE5-44CD-B2AA-0F131D5D72CF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2014414" y="2496462"/>
            <a:ext cx="3760099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76" name="TextBox 42">
            <a:extLst>
              <a:ext uri="{FF2B5EF4-FFF2-40B4-BE49-F238E27FC236}">
                <a16:creationId xmlns:a16="http://schemas.microsoft.com/office/drawing/2014/main" id="{71B5E1A9-E626-4129-96A0-87866D9BA4B8}"/>
              </a:ext>
            </a:extLst>
          </p:cNvPr>
          <p:cNvSpPr txBox="1"/>
          <p:nvPr userDrawn="1"/>
        </p:nvSpPr>
        <p:spPr>
          <a:xfrm>
            <a:off x="992596" y="3236170"/>
            <a:ext cx="720521" cy="117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18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2</a:t>
            </a:r>
          </a:p>
        </p:txBody>
      </p:sp>
      <p:sp>
        <p:nvSpPr>
          <p:cNvPr id="77" name="TextBox 44">
            <a:extLst>
              <a:ext uri="{FF2B5EF4-FFF2-40B4-BE49-F238E27FC236}">
                <a16:creationId xmlns:a16="http://schemas.microsoft.com/office/drawing/2014/main" id="{7A277E4A-1A73-47A9-BB12-AD9D922C87D5}"/>
              </a:ext>
            </a:extLst>
          </p:cNvPr>
          <p:cNvSpPr txBox="1"/>
          <p:nvPr userDrawn="1"/>
        </p:nvSpPr>
        <p:spPr>
          <a:xfrm>
            <a:off x="992596" y="1980824"/>
            <a:ext cx="720521" cy="117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18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1</a:t>
            </a:r>
          </a:p>
        </p:txBody>
      </p:sp>
      <p:sp>
        <p:nvSpPr>
          <p:cNvPr id="78" name="文本占位符 8">
            <a:extLst>
              <a:ext uri="{FF2B5EF4-FFF2-40B4-BE49-F238E27FC236}">
                <a16:creationId xmlns:a16="http://schemas.microsoft.com/office/drawing/2014/main" id="{8B5A3D0D-0391-4850-BC95-BD341313A98C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7568816" y="4701918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79" name="文本占位符 8">
            <a:extLst>
              <a:ext uri="{FF2B5EF4-FFF2-40B4-BE49-F238E27FC236}">
                <a16:creationId xmlns:a16="http://schemas.microsoft.com/office/drawing/2014/main" id="{8C3BEF63-7D14-4D68-B0ED-98A0623E087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568816" y="5095693"/>
            <a:ext cx="3760099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80" name="TextBox 42">
            <a:extLst>
              <a:ext uri="{FF2B5EF4-FFF2-40B4-BE49-F238E27FC236}">
                <a16:creationId xmlns:a16="http://schemas.microsoft.com/office/drawing/2014/main" id="{E5D74F0C-1A86-4C48-9D5F-DEAEB200A004}"/>
              </a:ext>
            </a:extLst>
          </p:cNvPr>
          <p:cNvSpPr txBox="1"/>
          <p:nvPr userDrawn="1"/>
        </p:nvSpPr>
        <p:spPr>
          <a:xfrm>
            <a:off x="6546998" y="4534691"/>
            <a:ext cx="720521" cy="117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18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6</a:t>
            </a:r>
          </a:p>
        </p:txBody>
      </p:sp>
      <p:sp>
        <p:nvSpPr>
          <p:cNvPr id="81" name="文本占位符 8">
            <a:extLst>
              <a:ext uri="{FF2B5EF4-FFF2-40B4-BE49-F238E27FC236}">
                <a16:creationId xmlns:a16="http://schemas.microsoft.com/office/drawing/2014/main" id="{10749563-3081-42FB-85FB-3D617D9ECFA7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568816" y="3403398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2" name="文本占位符 8">
            <a:extLst>
              <a:ext uri="{FF2B5EF4-FFF2-40B4-BE49-F238E27FC236}">
                <a16:creationId xmlns:a16="http://schemas.microsoft.com/office/drawing/2014/main" id="{A6543BB0-A03B-426A-865C-0FEE823CBD0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7568816" y="3797172"/>
            <a:ext cx="3760099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83" name="文本占位符 8">
            <a:extLst>
              <a:ext uri="{FF2B5EF4-FFF2-40B4-BE49-F238E27FC236}">
                <a16:creationId xmlns:a16="http://schemas.microsoft.com/office/drawing/2014/main" id="{50D07F43-2E4A-470F-BDC4-9822A7A44725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7568816" y="2102688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4" name="文本占位符 8">
            <a:extLst>
              <a:ext uri="{FF2B5EF4-FFF2-40B4-BE49-F238E27FC236}">
                <a16:creationId xmlns:a16="http://schemas.microsoft.com/office/drawing/2014/main" id="{97592BF2-C82C-42E8-B705-91FB72B435C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7568816" y="2496462"/>
            <a:ext cx="3760099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85" name="TextBox 42">
            <a:extLst>
              <a:ext uri="{FF2B5EF4-FFF2-40B4-BE49-F238E27FC236}">
                <a16:creationId xmlns:a16="http://schemas.microsoft.com/office/drawing/2014/main" id="{B87D1DA4-F159-486B-866F-EE0A7DF80CCA}"/>
              </a:ext>
            </a:extLst>
          </p:cNvPr>
          <p:cNvSpPr txBox="1"/>
          <p:nvPr userDrawn="1"/>
        </p:nvSpPr>
        <p:spPr>
          <a:xfrm>
            <a:off x="6546998" y="3236170"/>
            <a:ext cx="720521" cy="117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18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5</a:t>
            </a:r>
          </a:p>
        </p:txBody>
      </p:sp>
      <p:sp>
        <p:nvSpPr>
          <p:cNvPr id="86" name="TextBox 44">
            <a:extLst>
              <a:ext uri="{FF2B5EF4-FFF2-40B4-BE49-F238E27FC236}">
                <a16:creationId xmlns:a16="http://schemas.microsoft.com/office/drawing/2014/main" id="{1AC349C2-0560-48C8-9E1E-B53F83E692E8}"/>
              </a:ext>
            </a:extLst>
          </p:cNvPr>
          <p:cNvSpPr txBox="1"/>
          <p:nvPr userDrawn="1"/>
        </p:nvSpPr>
        <p:spPr>
          <a:xfrm>
            <a:off x="6546998" y="1980824"/>
            <a:ext cx="720521" cy="1172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18" b="0" dirty="0">
                <a:solidFill>
                  <a:schemeClr val="accent3">
                    <a:alpha val="3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Source Sans Pro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408103157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martArt 占位符 7">
            <a:extLst>
              <a:ext uri="{FF2B5EF4-FFF2-40B4-BE49-F238E27FC236}">
                <a16:creationId xmlns:a16="http://schemas.microsoft.com/office/drawing/2014/main" id="{EA2CE9F0-4681-450A-A49B-9FB78A2F1DBF}"/>
              </a:ext>
            </a:extLst>
          </p:cNvPr>
          <p:cNvSpPr>
            <a:spLocks noGrp="1"/>
          </p:cNvSpPr>
          <p:nvPr>
            <p:ph type="dgm" sz="quarter" idx="56" hasCustomPrompt="1"/>
          </p:nvPr>
        </p:nvSpPr>
        <p:spPr>
          <a:xfrm>
            <a:off x="5498196" y="3437958"/>
            <a:ext cx="1154686" cy="1145255"/>
          </a:xfrm>
          <a:prstGeom prst="ellipse">
            <a:avLst/>
          </a:prstGeom>
          <a:solidFill>
            <a:srgbClr val="404040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26" name="Down Arrow 15">
            <a:extLst>
              <a:ext uri="{FF2B5EF4-FFF2-40B4-BE49-F238E27FC236}">
                <a16:creationId xmlns:a16="http://schemas.microsoft.com/office/drawing/2014/main" id="{E91B2082-1008-4DE3-9787-EBEFB2339C2E}"/>
              </a:ext>
            </a:extLst>
          </p:cNvPr>
          <p:cNvSpPr/>
          <p:nvPr userDrawn="1"/>
        </p:nvSpPr>
        <p:spPr bwMode="auto">
          <a:xfrm rot="12806734">
            <a:off x="6422371" y="2962914"/>
            <a:ext cx="260322" cy="461216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2"/>
          </a:solidFill>
          <a:ln w="9525">
            <a:noFill/>
            <a:round/>
          </a:ln>
        </p:spPr>
        <p:txBody>
          <a:bodyPr vert="horz" wrap="square" lIns="49896" tIns="24948" rIns="49896" bIns="24948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99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7" name="Down Arrow 19">
            <a:extLst>
              <a:ext uri="{FF2B5EF4-FFF2-40B4-BE49-F238E27FC236}">
                <a16:creationId xmlns:a16="http://schemas.microsoft.com/office/drawing/2014/main" id="{16299055-6010-4790-BB75-5459702280B4}"/>
              </a:ext>
            </a:extLst>
          </p:cNvPr>
          <p:cNvSpPr/>
          <p:nvPr userDrawn="1"/>
        </p:nvSpPr>
        <p:spPr bwMode="auto">
          <a:xfrm rot="12806734" flipH="1" flipV="1">
            <a:off x="5403383" y="4620141"/>
            <a:ext cx="260322" cy="477677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5"/>
          </a:solidFill>
          <a:ln w="9525">
            <a:noFill/>
            <a:round/>
          </a:ln>
        </p:spPr>
        <p:txBody>
          <a:bodyPr vert="horz" wrap="square" lIns="49896" tIns="24948" rIns="49896" bIns="24948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99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8" name="Down Arrow 44">
            <a:extLst>
              <a:ext uri="{FF2B5EF4-FFF2-40B4-BE49-F238E27FC236}">
                <a16:creationId xmlns:a16="http://schemas.microsoft.com/office/drawing/2014/main" id="{7C5EE50B-FCAB-482E-9236-0C2678B5F35E}"/>
              </a:ext>
            </a:extLst>
          </p:cNvPr>
          <p:cNvSpPr/>
          <p:nvPr userDrawn="1"/>
        </p:nvSpPr>
        <p:spPr bwMode="auto">
          <a:xfrm rot="9057872">
            <a:off x="5488194" y="2979278"/>
            <a:ext cx="260322" cy="461216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1"/>
          </a:solidFill>
          <a:ln w="9525">
            <a:noFill/>
            <a:round/>
          </a:ln>
        </p:spPr>
        <p:txBody>
          <a:bodyPr vert="horz" wrap="square" lIns="49896" tIns="24948" rIns="49896" bIns="24948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99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29" name="Down Arrow 47">
            <a:extLst>
              <a:ext uri="{FF2B5EF4-FFF2-40B4-BE49-F238E27FC236}">
                <a16:creationId xmlns:a16="http://schemas.microsoft.com/office/drawing/2014/main" id="{D7D22C06-6F6D-4248-9F64-63A19DC04368}"/>
              </a:ext>
            </a:extLst>
          </p:cNvPr>
          <p:cNvSpPr/>
          <p:nvPr userDrawn="1"/>
        </p:nvSpPr>
        <p:spPr bwMode="auto">
          <a:xfrm rot="5309010" flipH="1">
            <a:off x="4968934" y="3787876"/>
            <a:ext cx="258196" cy="465014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6"/>
          </a:solidFill>
          <a:ln w="9525">
            <a:noFill/>
            <a:round/>
          </a:ln>
        </p:spPr>
        <p:txBody>
          <a:bodyPr vert="horz" wrap="square" lIns="49896" tIns="24948" rIns="49896" bIns="24948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99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0" name="Down Arrow 55">
            <a:extLst>
              <a:ext uri="{FF2B5EF4-FFF2-40B4-BE49-F238E27FC236}">
                <a16:creationId xmlns:a16="http://schemas.microsoft.com/office/drawing/2014/main" id="{E7E39B9B-33B9-4B73-AC65-941C6283CE33}"/>
              </a:ext>
            </a:extLst>
          </p:cNvPr>
          <p:cNvSpPr/>
          <p:nvPr userDrawn="1"/>
        </p:nvSpPr>
        <p:spPr bwMode="auto">
          <a:xfrm rot="9057872" flipV="1">
            <a:off x="6402436" y="4607457"/>
            <a:ext cx="260322" cy="461216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4"/>
          </a:solidFill>
          <a:ln w="9525">
            <a:noFill/>
            <a:round/>
          </a:ln>
        </p:spPr>
        <p:txBody>
          <a:bodyPr vert="horz" wrap="square" lIns="49896" tIns="24948" rIns="49896" bIns="24948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99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31" name="Down Arrow 56">
            <a:extLst>
              <a:ext uri="{FF2B5EF4-FFF2-40B4-BE49-F238E27FC236}">
                <a16:creationId xmlns:a16="http://schemas.microsoft.com/office/drawing/2014/main" id="{77464FFE-AEAB-40AA-A555-8DE3075E94DC}"/>
              </a:ext>
            </a:extLst>
          </p:cNvPr>
          <p:cNvSpPr/>
          <p:nvPr userDrawn="1"/>
        </p:nvSpPr>
        <p:spPr bwMode="auto">
          <a:xfrm rot="5309010" flipV="1">
            <a:off x="6882732" y="3779579"/>
            <a:ext cx="258195" cy="481608"/>
          </a:xfrm>
          <a:prstGeom prst="downArrow">
            <a:avLst>
              <a:gd name="adj1" fmla="val 63516"/>
              <a:gd name="adj2" fmla="val 50000"/>
            </a:avLst>
          </a:prstGeom>
          <a:solidFill>
            <a:schemeClr val="accent3"/>
          </a:solidFill>
          <a:ln w="9525">
            <a:noFill/>
            <a:round/>
          </a:ln>
        </p:spPr>
        <p:txBody>
          <a:bodyPr vert="horz" wrap="square" lIns="49896" tIns="24948" rIns="49896" bIns="24948" numCol="1" rtlCol="0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99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50" name="Oval 76">
            <a:extLst>
              <a:ext uri="{FF2B5EF4-FFF2-40B4-BE49-F238E27FC236}">
                <a16:creationId xmlns:a16="http://schemas.microsoft.com/office/drawing/2014/main" id="{6E8F7B49-7304-4395-9812-31693B0328A2}"/>
              </a:ext>
            </a:extLst>
          </p:cNvPr>
          <p:cNvSpPr>
            <a:spLocks noChangeAspect="1"/>
          </p:cNvSpPr>
          <p:nvPr userDrawn="1"/>
        </p:nvSpPr>
        <p:spPr>
          <a:xfrm rot="19857872">
            <a:off x="4718550" y="2038952"/>
            <a:ext cx="1055372" cy="1047625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100" b="1" dirty="0">
              <a:solidFill>
                <a:schemeClr val="bg1"/>
              </a:solidFill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8" name="Oval 64">
            <a:extLst>
              <a:ext uri="{FF2B5EF4-FFF2-40B4-BE49-F238E27FC236}">
                <a16:creationId xmlns:a16="http://schemas.microsoft.com/office/drawing/2014/main" id="{8DEF4CA8-5E9F-44AA-B426-C4AEE02B5A73}"/>
              </a:ext>
            </a:extLst>
          </p:cNvPr>
          <p:cNvSpPr>
            <a:spLocks noChangeAspect="1"/>
          </p:cNvSpPr>
          <p:nvPr userDrawn="1"/>
        </p:nvSpPr>
        <p:spPr>
          <a:xfrm rot="19857872">
            <a:off x="7255100" y="3495680"/>
            <a:ext cx="1055372" cy="1047625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54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6" name="Oval 73">
            <a:extLst>
              <a:ext uri="{FF2B5EF4-FFF2-40B4-BE49-F238E27FC236}">
                <a16:creationId xmlns:a16="http://schemas.microsoft.com/office/drawing/2014/main" id="{0FD92A4B-AE02-46F8-A25B-AE8813C34DDC}"/>
              </a:ext>
            </a:extLst>
          </p:cNvPr>
          <p:cNvSpPr>
            <a:spLocks noChangeAspect="1"/>
          </p:cNvSpPr>
          <p:nvPr userDrawn="1"/>
        </p:nvSpPr>
        <p:spPr>
          <a:xfrm rot="19857872">
            <a:off x="3823363" y="3495680"/>
            <a:ext cx="1055372" cy="1047625"/>
          </a:xfrm>
          <a:prstGeom prst="ellipse">
            <a:avLst/>
          </a:prstGeom>
          <a:solidFill>
            <a:schemeClr val="accent6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54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4" name="Oval 67">
            <a:extLst>
              <a:ext uri="{FF2B5EF4-FFF2-40B4-BE49-F238E27FC236}">
                <a16:creationId xmlns:a16="http://schemas.microsoft.com/office/drawing/2014/main" id="{D4D32E32-786C-42FE-A3D3-771E4AC1B4F3}"/>
              </a:ext>
            </a:extLst>
          </p:cNvPr>
          <p:cNvSpPr>
            <a:spLocks noChangeAspect="1"/>
          </p:cNvSpPr>
          <p:nvPr userDrawn="1"/>
        </p:nvSpPr>
        <p:spPr>
          <a:xfrm rot="19857872">
            <a:off x="6374084" y="4973857"/>
            <a:ext cx="1055372" cy="1047625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54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2" name="Oval 70">
            <a:extLst>
              <a:ext uri="{FF2B5EF4-FFF2-40B4-BE49-F238E27FC236}">
                <a16:creationId xmlns:a16="http://schemas.microsoft.com/office/drawing/2014/main" id="{7BD7FE1B-4F54-46C8-A1C1-3F790719D9A2}"/>
              </a:ext>
            </a:extLst>
          </p:cNvPr>
          <p:cNvSpPr>
            <a:spLocks noChangeAspect="1"/>
          </p:cNvSpPr>
          <p:nvPr userDrawn="1"/>
        </p:nvSpPr>
        <p:spPr>
          <a:xfrm rot="19857872">
            <a:off x="4642142" y="4990810"/>
            <a:ext cx="1055372" cy="1047625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654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40" name="Oval 61">
            <a:extLst>
              <a:ext uri="{FF2B5EF4-FFF2-40B4-BE49-F238E27FC236}">
                <a16:creationId xmlns:a16="http://schemas.microsoft.com/office/drawing/2014/main" id="{DEB928A6-D3CA-4CC8-99DD-54B67FC2F779}"/>
              </a:ext>
            </a:extLst>
          </p:cNvPr>
          <p:cNvSpPr>
            <a:spLocks noChangeAspect="1"/>
          </p:cNvSpPr>
          <p:nvPr userDrawn="1"/>
        </p:nvSpPr>
        <p:spPr>
          <a:xfrm rot="19857872">
            <a:off x="6431973" y="2035955"/>
            <a:ext cx="1055372" cy="1047625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endParaRPr lang="en-US" sz="764" b="1" dirty="0">
              <a:latin typeface="印品黑体" panose="00000500000000000000" pitchFamily="2" charset="-122"/>
              <a:ea typeface="印品黑体" panose="00000500000000000000" pitchFamily="2" charset="-122"/>
              <a:sym typeface="Arial" panose="020B0604020202020204" pitchFamily="34" charset="0"/>
            </a:endParaRPr>
          </a:p>
        </p:txBody>
      </p:sp>
      <p:sp>
        <p:nvSpPr>
          <p:cNvPr id="71" name="文本占位符 8">
            <a:extLst>
              <a:ext uri="{FF2B5EF4-FFF2-40B4-BE49-F238E27FC236}">
                <a16:creationId xmlns:a16="http://schemas.microsoft.com/office/drawing/2014/main" id="{689629A1-B886-4600-A02E-E559988B2215}"/>
              </a:ext>
            </a:extLst>
          </p:cNvPr>
          <p:cNvSpPr>
            <a:spLocks noGrp="1"/>
          </p:cNvSpPr>
          <p:nvPr userDrawn="1">
            <p:ph type="body" sz="quarter" idx="39" hasCustomPrompt="1"/>
          </p:nvPr>
        </p:nvSpPr>
        <p:spPr>
          <a:xfrm>
            <a:off x="7688327" y="1830468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72" name="文本占位符 8">
            <a:extLst>
              <a:ext uri="{FF2B5EF4-FFF2-40B4-BE49-F238E27FC236}">
                <a16:creationId xmlns:a16="http://schemas.microsoft.com/office/drawing/2014/main" id="{9BE4AAD9-0170-42C1-AF2E-6DC0804B4652}"/>
              </a:ext>
            </a:extLst>
          </p:cNvPr>
          <p:cNvSpPr>
            <a:spLocks noGrp="1"/>
          </p:cNvSpPr>
          <p:nvPr userDrawn="1">
            <p:ph type="body" sz="quarter" idx="40" hasCustomPrompt="1"/>
          </p:nvPr>
        </p:nvSpPr>
        <p:spPr>
          <a:xfrm>
            <a:off x="7688328" y="2224243"/>
            <a:ext cx="3347658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73" name="文本占位符 8">
            <a:extLst>
              <a:ext uri="{FF2B5EF4-FFF2-40B4-BE49-F238E27FC236}">
                <a16:creationId xmlns:a16="http://schemas.microsoft.com/office/drawing/2014/main" id="{A4E5E5BA-1DB6-400B-8A7F-9BE8AC2C9D8C}"/>
              </a:ext>
            </a:extLst>
          </p:cNvPr>
          <p:cNvSpPr>
            <a:spLocks noGrp="1"/>
          </p:cNvSpPr>
          <p:nvPr userDrawn="1">
            <p:ph type="body" sz="quarter" idx="41" hasCustomPrompt="1"/>
          </p:nvPr>
        </p:nvSpPr>
        <p:spPr>
          <a:xfrm>
            <a:off x="8430590" y="3513785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74" name="文本占位符 8">
            <a:extLst>
              <a:ext uri="{FF2B5EF4-FFF2-40B4-BE49-F238E27FC236}">
                <a16:creationId xmlns:a16="http://schemas.microsoft.com/office/drawing/2014/main" id="{51D92845-544F-4A3C-A5C7-EF36390F6346}"/>
              </a:ext>
            </a:extLst>
          </p:cNvPr>
          <p:cNvSpPr>
            <a:spLocks noGrp="1"/>
          </p:cNvSpPr>
          <p:nvPr userDrawn="1">
            <p:ph type="body" sz="quarter" idx="42" hasCustomPrompt="1"/>
          </p:nvPr>
        </p:nvSpPr>
        <p:spPr>
          <a:xfrm>
            <a:off x="8430590" y="3907559"/>
            <a:ext cx="3358822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88" name="文本占位符 8">
            <a:extLst>
              <a:ext uri="{FF2B5EF4-FFF2-40B4-BE49-F238E27FC236}">
                <a16:creationId xmlns:a16="http://schemas.microsoft.com/office/drawing/2014/main" id="{21B9EF60-971C-4491-A532-9898E549D8A2}"/>
              </a:ext>
            </a:extLst>
          </p:cNvPr>
          <p:cNvSpPr>
            <a:spLocks noGrp="1"/>
          </p:cNvSpPr>
          <p:nvPr userDrawn="1">
            <p:ph type="body" sz="quarter" idx="43" hasCustomPrompt="1"/>
          </p:nvPr>
        </p:nvSpPr>
        <p:spPr>
          <a:xfrm>
            <a:off x="7677163" y="5149734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9" name="文本占位符 8">
            <a:extLst>
              <a:ext uri="{FF2B5EF4-FFF2-40B4-BE49-F238E27FC236}">
                <a16:creationId xmlns:a16="http://schemas.microsoft.com/office/drawing/2014/main" id="{B54AAA40-8F28-4A0D-AF19-22987904C04B}"/>
              </a:ext>
            </a:extLst>
          </p:cNvPr>
          <p:cNvSpPr>
            <a:spLocks noGrp="1"/>
          </p:cNvSpPr>
          <p:nvPr userDrawn="1">
            <p:ph type="body" sz="quarter" idx="44" hasCustomPrompt="1"/>
          </p:nvPr>
        </p:nvSpPr>
        <p:spPr>
          <a:xfrm>
            <a:off x="7677163" y="5543509"/>
            <a:ext cx="3358822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90" name="文本占位符 8">
            <a:extLst>
              <a:ext uri="{FF2B5EF4-FFF2-40B4-BE49-F238E27FC236}">
                <a16:creationId xmlns:a16="http://schemas.microsoft.com/office/drawing/2014/main" id="{AEDBF349-7B61-43A3-8064-D205D58BA264}"/>
              </a:ext>
            </a:extLst>
          </p:cNvPr>
          <p:cNvSpPr>
            <a:spLocks noGrp="1"/>
          </p:cNvSpPr>
          <p:nvPr userDrawn="1">
            <p:ph type="body" sz="quarter" idx="45" hasCustomPrompt="1"/>
          </p:nvPr>
        </p:nvSpPr>
        <p:spPr>
          <a:xfrm>
            <a:off x="1980681" y="3494735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91" name="文本占位符 8">
            <a:extLst>
              <a:ext uri="{FF2B5EF4-FFF2-40B4-BE49-F238E27FC236}">
                <a16:creationId xmlns:a16="http://schemas.microsoft.com/office/drawing/2014/main" id="{B0E8C3C8-0E0B-4FDF-B3F0-8661D3C27FC6}"/>
              </a:ext>
            </a:extLst>
          </p:cNvPr>
          <p:cNvSpPr>
            <a:spLocks noGrp="1"/>
          </p:cNvSpPr>
          <p:nvPr userDrawn="1">
            <p:ph type="body" sz="quarter" idx="46" hasCustomPrompt="1"/>
          </p:nvPr>
        </p:nvSpPr>
        <p:spPr>
          <a:xfrm>
            <a:off x="391795" y="3888510"/>
            <a:ext cx="3347658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92" name="文本占位符 8">
            <a:extLst>
              <a:ext uri="{FF2B5EF4-FFF2-40B4-BE49-F238E27FC236}">
                <a16:creationId xmlns:a16="http://schemas.microsoft.com/office/drawing/2014/main" id="{F8786619-A234-4B59-90DC-9FAABE56F3C7}"/>
              </a:ext>
            </a:extLst>
          </p:cNvPr>
          <p:cNvSpPr>
            <a:spLocks noGrp="1"/>
          </p:cNvSpPr>
          <p:nvPr userDrawn="1">
            <p:ph type="body" sz="quarter" idx="47" hasCustomPrompt="1"/>
          </p:nvPr>
        </p:nvSpPr>
        <p:spPr>
          <a:xfrm>
            <a:off x="2725062" y="5100631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93" name="文本占位符 8">
            <a:extLst>
              <a:ext uri="{FF2B5EF4-FFF2-40B4-BE49-F238E27FC236}">
                <a16:creationId xmlns:a16="http://schemas.microsoft.com/office/drawing/2014/main" id="{2B180703-ED39-453C-8F8C-107C32BC4813}"/>
              </a:ext>
            </a:extLst>
          </p:cNvPr>
          <p:cNvSpPr>
            <a:spLocks noGrp="1"/>
          </p:cNvSpPr>
          <p:nvPr userDrawn="1">
            <p:ph type="body" sz="quarter" idx="48" hasCustomPrompt="1"/>
          </p:nvPr>
        </p:nvSpPr>
        <p:spPr>
          <a:xfrm>
            <a:off x="1136177" y="5494406"/>
            <a:ext cx="3347658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94" name="文本占位符 8">
            <a:extLst>
              <a:ext uri="{FF2B5EF4-FFF2-40B4-BE49-F238E27FC236}">
                <a16:creationId xmlns:a16="http://schemas.microsoft.com/office/drawing/2014/main" id="{93807D92-DFA2-4FB6-B269-F62BEA263257}"/>
              </a:ext>
            </a:extLst>
          </p:cNvPr>
          <p:cNvSpPr>
            <a:spLocks noGrp="1"/>
          </p:cNvSpPr>
          <p:nvPr userDrawn="1">
            <p:ph type="body" sz="quarter" idx="49" hasCustomPrompt="1"/>
          </p:nvPr>
        </p:nvSpPr>
        <p:spPr>
          <a:xfrm>
            <a:off x="2769791" y="1819781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95" name="文本占位符 8">
            <a:extLst>
              <a:ext uri="{FF2B5EF4-FFF2-40B4-BE49-F238E27FC236}">
                <a16:creationId xmlns:a16="http://schemas.microsoft.com/office/drawing/2014/main" id="{D31156BC-0DFA-42EE-9A62-C140A85CD730}"/>
              </a:ext>
            </a:extLst>
          </p:cNvPr>
          <p:cNvSpPr>
            <a:spLocks noGrp="1"/>
          </p:cNvSpPr>
          <p:nvPr userDrawn="1">
            <p:ph type="body" sz="quarter" idx="50" hasCustomPrompt="1"/>
          </p:nvPr>
        </p:nvSpPr>
        <p:spPr>
          <a:xfrm>
            <a:off x="1180905" y="2213556"/>
            <a:ext cx="3347658" cy="61074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</a:t>
            </a:r>
          </a:p>
          <a:p>
            <a:pPr lvl="0"/>
            <a:endParaRPr lang="zh-CN" altLang="en-US" dirty="0"/>
          </a:p>
        </p:txBody>
      </p:sp>
      <p:sp>
        <p:nvSpPr>
          <p:cNvPr id="96" name="文本占位符 8">
            <a:extLst>
              <a:ext uri="{FF2B5EF4-FFF2-40B4-BE49-F238E27FC236}">
                <a16:creationId xmlns:a16="http://schemas.microsoft.com/office/drawing/2014/main" id="{065D7B3A-541D-4158-B576-D7A829CF75C9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920494" y="2260763"/>
            <a:ext cx="613050" cy="557997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97" name="文本占位符 8">
            <a:extLst>
              <a:ext uri="{FF2B5EF4-FFF2-40B4-BE49-F238E27FC236}">
                <a16:creationId xmlns:a16="http://schemas.microsoft.com/office/drawing/2014/main" id="{976A1364-878C-48A9-A6FD-DEE918839DF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6705304" y="2280769"/>
            <a:ext cx="613050" cy="557997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98" name="文本占位符 8">
            <a:extLst>
              <a:ext uri="{FF2B5EF4-FFF2-40B4-BE49-F238E27FC236}">
                <a16:creationId xmlns:a16="http://schemas.microsoft.com/office/drawing/2014/main" id="{D99A3E0B-E2C3-45E2-923E-7DCD12BC722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476261" y="3749720"/>
            <a:ext cx="613050" cy="557997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99" name="文本占位符 8">
            <a:extLst>
              <a:ext uri="{FF2B5EF4-FFF2-40B4-BE49-F238E27FC236}">
                <a16:creationId xmlns:a16="http://schemas.microsoft.com/office/drawing/2014/main" id="{1D541BFA-D566-4C47-B100-21EFEEA47B9E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595245" y="5201266"/>
            <a:ext cx="613050" cy="557997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100" name="文本占位符 8">
            <a:extLst>
              <a:ext uri="{FF2B5EF4-FFF2-40B4-BE49-F238E27FC236}">
                <a16:creationId xmlns:a16="http://schemas.microsoft.com/office/drawing/2014/main" id="{AA657886-A4A7-4261-8BAC-184ED0A064C3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860398" y="5240040"/>
            <a:ext cx="613050" cy="557997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101" name="文本占位符 8">
            <a:extLst>
              <a:ext uri="{FF2B5EF4-FFF2-40B4-BE49-F238E27FC236}">
                <a16:creationId xmlns:a16="http://schemas.microsoft.com/office/drawing/2014/main" id="{6F7CC3A8-6190-424C-B70D-3F6219ADF8E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4043528" y="3734509"/>
            <a:ext cx="613050" cy="557997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63854568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5类时间轴-样式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平行四边形 57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40" name="Freeform 5">
            <a:extLst>
              <a:ext uri="{FF2B5EF4-FFF2-40B4-BE49-F238E27FC236}">
                <a16:creationId xmlns:a16="http://schemas.microsoft.com/office/drawing/2014/main" id="{D47C1364-77C7-4B98-BB95-5FAD58DD394B}"/>
              </a:ext>
            </a:extLst>
          </p:cNvPr>
          <p:cNvSpPr/>
          <p:nvPr userDrawn="1"/>
        </p:nvSpPr>
        <p:spPr bwMode="auto">
          <a:xfrm>
            <a:off x="4659825" y="1728388"/>
            <a:ext cx="2829340" cy="3241095"/>
          </a:xfrm>
          <a:custGeom>
            <a:avLst/>
            <a:gdLst>
              <a:gd name="T0" fmla="*/ 3349 w 3349"/>
              <a:gd name="T1" fmla="*/ 2902 h 3868"/>
              <a:gd name="T2" fmla="*/ 1675 w 3349"/>
              <a:gd name="T3" fmla="*/ 3868 h 3868"/>
              <a:gd name="T4" fmla="*/ 0 w 3349"/>
              <a:gd name="T5" fmla="*/ 2902 h 3868"/>
              <a:gd name="T6" fmla="*/ 0 w 3349"/>
              <a:gd name="T7" fmla="*/ 966 h 3868"/>
              <a:gd name="T8" fmla="*/ 1675 w 3349"/>
              <a:gd name="T9" fmla="*/ 0 h 3868"/>
              <a:gd name="T10" fmla="*/ 3349 w 3349"/>
              <a:gd name="T11" fmla="*/ 966 h 3868"/>
              <a:gd name="T12" fmla="*/ 3349 w 3349"/>
              <a:gd name="T13" fmla="*/ 2902 h 38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349" h="3868">
                <a:moveTo>
                  <a:pt x="3349" y="2902"/>
                </a:moveTo>
                <a:lnTo>
                  <a:pt x="1675" y="3868"/>
                </a:lnTo>
                <a:lnTo>
                  <a:pt x="0" y="2902"/>
                </a:lnTo>
                <a:lnTo>
                  <a:pt x="0" y="966"/>
                </a:lnTo>
                <a:lnTo>
                  <a:pt x="1675" y="0"/>
                </a:lnTo>
                <a:lnTo>
                  <a:pt x="3349" y="966"/>
                </a:lnTo>
                <a:lnTo>
                  <a:pt x="3349" y="2902"/>
                </a:lnTo>
                <a:close/>
              </a:path>
            </a:pathLst>
          </a:custGeom>
          <a:solidFill>
            <a:schemeClr val="accent3"/>
          </a:solidFill>
          <a:ln w="177800">
            <a:gradFill>
              <a:gsLst>
                <a:gs pos="0">
                  <a:schemeClr val="accent1">
                    <a:lumMod val="45000"/>
                    <a:lumOff val="5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15960000" scaled="1"/>
            </a:gradFill>
          </a:ln>
          <a:effectLst/>
        </p:spPr>
        <p:txBody>
          <a:bodyPr vert="horz" wrap="square" lIns="43552" tIns="21776" rIns="43552" bIns="21776" numCol="1" anchor="t" anchorCtr="0" compatLnSpc="1"/>
          <a:lstStyle>
            <a:defPPr>
              <a:defRPr lang="zh-CN"/>
            </a:defPPr>
            <a:lvl1pPr marL="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 sz="1015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89391CCF-59E5-43D3-8C75-03DDFA13B34F}"/>
              </a:ext>
            </a:extLst>
          </p:cNvPr>
          <p:cNvSpPr/>
          <p:nvPr userDrawn="1"/>
        </p:nvSpPr>
        <p:spPr>
          <a:xfrm>
            <a:off x="7729892" y="3353221"/>
            <a:ext cx="126462" cy="1254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6DCA8B7F-76FF-4763-880B-A7EC7FBF7717}"/>
              </a:ext>
            </a:extLst>
          </p:cNvPr>
          <p:cNvSpPr/>
          <p:nvPr userDrawn="1"/>
        </p:nvSpPr>
        <p:spPr>
          <a:xfrm>
            <a:off x="7729892" y="4836414"/>
            <a:ext cx="126462" cy="1254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61" name="椭圆 60">
            <a:extLst>
              <a:ext uri="{FF2B5EF4-FFF2-40B4-BE49-F238E27FC236}">
                <a16:creationId xmlns:a16="http://schemas.microsoft.com/office/drawing/2014/main" id="{44F11D59-7F97-4743-83EC-C8D692A59EAA}"/>
              </a:ext>
            </a:extLst>
          </p:cNvPr>
          <p:cNvSpPr/>
          <p:nvPr userDrawn="1"/>
        </p:nvSpPr>
        <p:spPr>
          <a:xfrm>
            <a:off x="7729892" y="1792057"/>
            <a:ext cx="126462" cy="1254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EBD1210E-47C0-4B78-8357-A39DF34EC140}"/>
              </a:ext>
            </a:extLst>
          </p:cNvPr>
          <p:cNvSpPr/>
          <p:nvPr userDrawn="1"/>
        </p:nvSpPr>
        <p:spPr>
          <a:xfrm>
            <a:off x="4347843" y="1792057"/>
            <a:ext cx="126462" cy="1254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B69AC0F9-EA94-43CE-8C17-5499531778CA}"/>
              </a:ext>
            </a:extLst>
          </p:cNvPr>
          <p:cNvSpPr/>
          <p:nvPr userDrawn="1"/>
        </p:nvSpPr>
        <p:spPr>
          <a:xfrm>
            <a:off x="4347843" y="3353221"/>
            <a:ext cx="126462" cy="1254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64" name="椭圆 63">
            <a:extLst>
              <a:ext uri="{FF2B5EF4-FFF2-40B4-BE49-F238E27FC236}">
                <a16:creationId xmlns:a16="http://schemas.microsoft.com/office/drawing/2014/main" id="{A28D104A-2F82-4C76-962B-068FE41408D0}"/>
              </a:ext>
            </a:extLst>
          </p:cNvPr>
          <p:cNvSpPr/>
          <p:nvPr userDrawn="1"/>
        </p:nvSpPr>
        <p:spPr>
          <a:xfrm>
            <a:off x="4347843" y="4836096"/>
            <a:ext cx="126462" cy="1254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186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372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3621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4807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5993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71795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38429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296150" algn="l" defTabSz="1823720" rtl="0" eaLnBrk="1" latinLnBrk="0" hangingPunct="1">
              <a:defRPr sz="359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sz="1800"/>
          </a:p>
        </p:txBody>
      </p:sp>
      <p:sp>
        <p:nvSpPr>
          <p:cNvPr id="65" name="文本占位符 8">
            <a:extLst>
              <a:ext uri="{FF2B5EF4-FFF2-40B4-BE49-F238E27FC236}">
                <a16:creationId xmlns:a16="http://schemas.microsoft.com/office/drawing/2014/main" id="{C61A5A8D-9CBB-4D31-AB3A-AF4597527D2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51290" y="3119574"/>
            <a:ext cx="1646410" cy="420830"/>
          </a:xfrm>
        </p:spPr>
        <p:txBody>
          <a:bodyPr>
            <a:noAutofit/>
          </a:bodyPr>
          <a:lstStyle>
            <a:lvl1pPr marL="0" indent="0" algn="ctr">
              <a:buNone/>
              <a:defRPr sz="2507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输入标题</a:t>
            </a:r>
          </a:p>
        </p:txBody>
      </p:sp>
      <p:sp>
        <p:nvSpPr>
          <p:cNvPr id="66" name="SmartArt 占位符 3">
            <a:extLst>
              <a:ext uri="{FF2B5EF4-FFF2-40B4-BE49-F238E27FC236}">
                <a16:creationId xmlns:a16="http://schemas.microsoft.com/office/drawing/2014/main" id="{6E1EC624-8B42-4AC6-B31B-51F766540F3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862444" y="1055621"/>
            <a:ext cx="3249167" cy="47395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2EC10BE5-3663-43AC-AC11-F70B1B5641E6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05109" y="1142377"/>
            <a:ext cx="2030038" cy="264186"/>
          </a:xfrm>
        </p:spPr>
        <p:txBody>
          <a:bodyPr>
            <a:normAutofit/>
          </a:bodyPr>
          <a:lstStyle>
            <a:lvl1pPr marL="0" indent="0" algn="r">
              <a:buNone/>
              <a:defRPr sz="11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68" name="SmartArt 占位符 3">
            <a:extLst>
              <a:ext uri="{FF2B5EF4-FFF2-40B4-BE49-F238E27FC236}">
                <a16:creationId xmlns:a16="http://schemas.microsoft.com/office/drawing/2014/main" id="{4E1B4E59-DCF7-445D-BD63-F6DF81E34D3B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63888" y="1529497"/>
            <a:ext cx="3247723" cy="923107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15E44BC2-0863-41F1-88F9-A627BA34D18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84875" y="1580469"/>
            <a:ext cx="2950272" cy="780993"/>
          </a:xfrm>
        </p:spPr>
        <p:txBody>
          <a:bodyPr>
            <a:normAutofit/>
          </a:bodyPr>
          <a:lstStyle>
            <a:lvl1pPr marL="0" indent="0" algn="r">
              <a:buNone/>
              <a:defRPr sz="1103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</a:p>
        </p:txBody>
      </p:sp>
      <p:sp>
        <p:nvSpPr>
          <p:cNvPr id="70" name="SmartArt 占位符 3">
            <a:extLst>
              <a:ext uri="{FF2B5EF4-FFF2-40B4-BE49-F238E27FC236}">
                <a16:creationId xmlns:a16="http://schemas.microsoft.com/office/drawing/2014/main" id="{340B17A3-C47F-4D92-A911-E08100E08FB2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862444" y="2767627"/>
            <a:ext cx="3249167" cy="47395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1" name="文本占位符 8">
            <a:extLst>
              <a:ext uri="{FF2B5EF4-FFF2-40B4-BE49-F238E27FC236}">
                <a16:creationId xmlns:a16="http://schemas.microsoft.com/office/drawing/2014/main" id="{9CCF5835-BAC9-4B9B-B301-94A649DC815F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2005109" y="2854384"/>
            <a:ext cx="2030038" cy="264186"/>
          </a:xfrm>
        </p:spPr>
        <p:txBody>
          <a:bodyPr>
            <a:normAutofit/>
          </a:bodyPr>
          <a:lstStyle>
            <a:lvl1pPr marL="0" indent="0" algn="r">
              <a:buNone/>
              <a:defRPr sz="11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72" name="SmartArt 占位符 3">
            <a:extLst>
              <a:ext uri="{FF2B5EF4-FFF2-40B4-BE49-F238E27FC236}">
                <a16:creationId xmlns:a16="http://schemas.microsoft.com/office/drawing/2014/main" id="{487583F6-F560-4838-A102-172C33212828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63888" y="3241504"/>
            <a:ext cx="3247723" cy="923107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3" name="文本占位符 8">
            <a:extLst>
              <a:ext uri="{FF2B5EF4-FFF2-40B4-BE49-F238E27FC236}">
                <a16:creationId xmlns:a16="http://schemas.microsoft.com/office/drawing/2014/main" id="{8E3BB8AF-7AA7-460B-A45F-EB4951235D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1084875" y="3292476"/>
            <a:ext cx="2950272" cy="780993"/>
          </a:xfrm>
        </p:spPr>
        <p:txBody>
          <a:bodyPr>
            <a:normAutofit/>
          </a:bodyPr>
          <a:lstStyle>
            <a:lvl1pPr marL="0" indent="0" algn="r">
              <a:buNone/>
              <a:defRPr sz="1103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</a:p>
        </p:txBody>
      </p:sp>
      <p:sp>
        <p:nvSpPr>
          <p:cNvPr id="74" name="SmartArt 占位符 3">
            <a:extLst>
              <a:ext uri="{FF2B5EF4-FFF2-40B4-BE49-F238E27FC236}">
                <a16:creationId xmlns:a16="http://schemas.microsoft.com/office/drawing/2014/main" id="{CBC49D08-6D61-42D7-9221-D6F804907452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857950" y="4527875"/>
            <a:ext cx="3249167" cy="47395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5" name="文本占位符 8">
            <a:extLst>
              <a:ext uri="{FF2B5EF4-FFF2-40B4-BE49-F238E27FC236}">
                <a16:creationId xmlns:a16="http://schemas.microsoft.com/office/drawing/2014/main" id="{88E9183C-BBA4-47B5-9086-93114B623DD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000616" y="4614631"/>
            <a:ext cx="2030038" cy="264186"/>
          </a:xfrm>
        </p:spPr>
        <p:txBody>
          <a:bodyPr>
            <a:normAutofit/>
          </a:bodyPr>
          <a:lstStyle>
            <a:lvl1pPr marL="0" indent="0" algn="r">
              <a:buNone/>
              <a:defRPr sz="11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76" name="SmartArt 占位符 3">
            <a:extLst>
              <a:ext uri="{FF2B5EF4-FFF2-40B4-BE49-F238E27FC236}">
                <a16:creationId xmlns:a16="http://schemas.microsoft.com/office/drawing/2014/main" id="{F97D82B6-609B-49F9-A10B-3F44FF106CC9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859394" y="5001751"/>
            <a:ext cx="3247723" cy="923107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77" name="文本占位符 8">
            <a:extLst>
              <a:ext uri="{FF2B5EF4-FFF2-40B4-BE49-F238E27FC236}">
                <a16:creationId xmlns:a16="http://schemas.microsoft.com/office/drawing/2014/main" id="{F84DEC6E-DD51-4765-9EA8-8DD6E180D724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80381" y="5052723"/>
            <a:ext cx="2950272" cy="780993"/>
          </a:xfrm>
        </p:spPr>
        <p:txBody>
          <a:bodyPr>
            <a:normAutofit/>
          </a:bodyPr>
          <a:lstStyle>
            <a:lvl1pPr marL="0" indent="0" algn="r">
              <a:buNone/>
              <a:defRPr sz="1103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</a:p>
        </p:txBody>
      </p:sp>
      <p:sp>
        <p:nvSpPr>
          <p:cNvPr id="78" name="SmartArt 占位符 3">
            <a:extLst>
              <a:ext uri="{FF2B5EF4-FFF2-40B4-BE49-F238E27FC236}">
                <a16:creationId xmlns:a16="http://schemas.microsoft.com/office/drawing/2014/main" id="{CD43109B-E94D-4F3D-A6DC-878FD67C891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8037500" y="1055621"/>
            <a:ext cx="3249167" cy="47395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80" name="文本占位符 8">
            <a:extLst>
              <a:ext uri="{FF2B5EF4-FFF2-40B4-BE49-F238E27FC236}">
                <a16:creationId xmlns:a16="http://schemas.microsoft.com/office/drawing/2014/main" id="{563DF682-CA3B-4457-8D9E-E5C021A6271A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120631" y="1142377"/>
            <a:ext cx="2030038" cy="264186"/>
          </a:xfrm>
        </p:spPr>
        <p:txBody>
          <a:bodyPr>
            <a:normAutofit/>
          </a:bodyPr>
          <a:lstStyle>
            <a:lvl1pPr marL="0" indent="0" algn="l">
              <a:buNone/>
              <a:defRPr sz="11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82" name="SmartArt 占位符 3">
            <a:extLst>
              <a:ext uri="{FF2B5EF4-FFF2-40B4-BE49-F238E27FC236}">
                <a16:creationId xmlns:a16="http://schemas.microsoft.com/office/drawing/2014/main" id="{A94960A2-9F66-4F82-95AD-5EDA9837325B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8038944" y="1529497"/>
            <a:ext cx="3247723" cy="923107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83" name="文本占位符 8">
            <a:extLst>
              <a:ext uri="{FF2B5EF4-FFF2-40B4-BE49-F238E27FC236}">
                <a16:creationId xmlns:a16="http://schemas.microsoft.com/office/drawing/2014/main" id="{08A48378-299E-43D6-80BD-634DB1D332F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8120631" y="1580469"/>
            <a:ext cx="2950272" cy="780993"/>
          </a:xfrm>
        </p:spPr>
        <p:txBody>
          <a:bodyPr>
            <a:normAutofit/>
          </a:bodyPr>
          <a:lstStyle>
            <a:lvl1pPr marL="0" indent="0" algn="l">
              <a:buNone/>
              <a:defRPr sz="1103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</a:p>
        </p:txBody>
      </p:sp>
      <p:sp>
        <p:nvSpPr>
          <p:cNvPr id="90" name="SmartArt 占位符 3">
            <a:extLst>
              <a:ext uri="{FF2B5EF4-FFF2-40B4-BE49-F238E27FC236}">
                <a16:creationId xmlns:a16="http://schemas.microsoft.com/office/drawing/2014/main" id="{833159C6-0566-4175-9CD2-684B3D825495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8037500" y="2767627"/>
            <a:ext cx="3249167" cy="47395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91" name="文本占位符 8">
            <a:extLst>
              <a:ext uri="{FF2B5EF4-FFF2-40B4-BE49-F238E27FC236}">
                <a16:creationId xmlns:a16="http://schemas.microsoft.com/office/drawing/2014/main" id="{3663CE5D-DFE3-4009-8CDE-39B09AA6A603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120631" y="2854384"/>
            <a:ext cx="2030038" cy="264186"/>
          </a:xfrm>
        </p:spPr>
        <p:txBody>
          <a:bodyPr>
            <a:normAutofit/>
          </a:bodyPr>
          <a:lstStyle>
            <a:lvl1pPr marL="0" indent="0" algn="l">
              <a:buNone/>
              <a:defRPr sz="11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92" name="SmartArt 占位符 3">
            <a:extLst>
              <a:ext uri="{FF2B5EF4-FFF2-40B4-BE49-F238E27FC236}">
                <a16:creationId xmlns:a16="http://schemas.microsoft.com/office/drawing/2014/main" id="{AF5511E4-C0D1-4A6C-965B-A2114590DDF2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8038944" y="3241504"/>
            <a:ext cx="3247723" cy="923107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93" name="文本占位符 8">
            <a:extLst>
              <a:ext uri="{FF2B5EF4-FFF2-40B4-BE49-F238E27FC236}">
                <a16:creationId xmlns:a16="http://schemas.microsoft.com/office/drawing/2014/main" id="{A9929978-7F01-47F9-A3FA-79C74E85867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8120631" y="3292476"/>
            <a:ext cx="2950272" cy="780993"/>
          </a:xfrm>
        </p:spPr>
        <p:txBody>
          <a:bodyPr>
            <a:normAutofit/>
          </a:bodyPr>
          <a:lstStyle>
            <a:lvl1pPr marL="0" indent="0" algn="l">
              <a:buNone/>
              <a:defRPr sz="1103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</a:p>
        </p:txBody>
      </p:sp>
      <p:sp>
        <p:nvSpPr>
          <p:cNvPr id="94" name="SmartArt 占位符 3">
            <a:extLst>
              <a:ext uri="{FF2B5EF4-FFF2-40B4-BE49-F238E27FC236}">
                <a16:creationId xmlns:a16="http://schemas.microsoft.com/office/drawing/2014/main" id="{22F089E6-76E8-44B7-8367-9C6BD5B31F00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8033006" y="4527875"/>
            <a:ext cx="3249167" cy="473954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95" name="文本占位符 8">
            <a:extLst>
              <a:ext uri="{FF2B5EF4-FFF2-40B4-BE49-F238E27FC236}">
                <a16:creationId xmlns:a16="http://schemas.microsoft.com/office/drawing/2014/main" id="{0970C837-35D7-4940-BA4A-53ABEF9F42EC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120631" y="4614631"/>
            <a:ext cx="2030038" cy="264186"/>
          </a:xfrm>
        </p:spPr>
        <p:txBody>
          <a:bodyPr>
            <a:normAutofit/>
          </a:bodyPr>
          <a:lstStyle>
            <a:lvl1pPr marL="0" indent="0" algn="l">
              <a:buNone/>
              <a:defRPr sz="1103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标题</a:t>
            </a:r>
          </a:p>
        </p:txBody>
      </p:sp>
      <p:sp>
        <p:nvSpPr>
          <p:cNvPr id="96" name="SmartArt 占位符 3">
            <a:extLst>
              <a:ext uri="{FF2B5EF4-FFF2-40B4-BE49-F238E27FC236}">
                <a16:creationId xmlns:a16="http://schemas.microsoft.com/office/drawing/2014/main" id="{7ECE0F76-AA4A-46A1-AFFB-FC6508B3536A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8034451" y="5001751"/>
            <a:ext cx="3247723" cy="923107"/>
          </a:xfrm>
          <a:prstGeom prst="rect">
            <a:avLst/>
          </a:prstGeom>
          <a:solidFill>
            <a:schemeClr val="accent3">
              <a:alpha val="10000"/>
            </a:schemeClr>
          </a:solidFill>
        </p:spPr>
        <p:txBody>
          <a:bodyPr/>
          <a:lstStyle>
            <a:lvl1pPr>
              <a:defRPr>
                <a:noFill/>
              </a:defRPr>
            </a:lvl1pPr>
          </a:lstStyle>
          <a:p>
            <a:endParaRPr lang="zh-CN" altLang="en-US" dirty="0"/>
          </a:p>
        </p:txBody>
      </p:sp>
      <p:sp>
        <p:nvSpPr>
          <p:cNvPr id="97" name="文本占位符 8">
            <a:extLst>
              <a:ext uri="{FF2B5EF4-FFF2-40B4-BE49-F238E27FC236}">
                <a16:creationId xmlns:a16="http://schemas.microsoft.com/office/drawing/2014/main" id="{A9DFB451-327F-469C-85BD-C05DB83D42E5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120631" y="5052723"/>
            <a:ext cx="2950272" cy="780993"/>
          </a:xfrm>
        </p:spPr>
        <p:txBody>
          <a:bodyPr>
            <a:normAutofit/>
          </a:bodyPr>
          <a:lstStyle>
            <a:lvl1pPr marL="0" indent="0" algn="l">
              <a:buNone/>
              <a:defRPr sz="1103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文案</a:t>
            </a:r>
          </a:p>
        </p:txBody>
      </p:sp>
      <p:sp>
        <p:nvSpPr>
          <p:cNvPr id="98" name="标题 1">
            <a:extLst>
              <a:ext uri="{FF2B5EF4-FFF2-40B4-BE49-F238E27FC236}">
                <a16:creationId xmlns:a16="http://schemas.microsoft.com/office/drawing/2014/main" id="{0CFF5931-A9A7-46AB-894F-7DA6331DB416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99" name="文本占位符 6">
            <a:extLst>
              <a:ext uri="{FF2B5EF4-FFF2-40B4-BE49-F238E27FC236}">
                <a16:creationId xmlns:a16="http://schemas.microsoft.com/office/drawing/2014/main" id="{BB6645E8-E96F-429D-B3DE-05E48E5F3BC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</p:spTree>
    <p:extLst>
      <p:ext uri="{BB962C8B-B14F-4D97-AF65-F5344CB8AC3E}">
        <p14:creationId xmlns:p14="http://schemas.microsoft.com/office/powerpoint/2010/main" val="247225770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2" name="Oval 24">
            <a:extLst>
              <a:ext uri="{FF2B5EF4-FFF2-40B4-BE49-F238E27FC236}">
                <a16:creationId xmlns:a16="http://schemas.microsoft.com/office/drawing/2014/main" id="{C4F067CA-D63D-45B7-84B7-75E979E0F728}"/>
              </a:ext>
            </a:extLst>
          </p:cNvPr>
          <p:cNvSpPr/>
          <p:nvPr userDrawn="1"/>
        </p:nvSpPr>
        <p:spPr>
          <a:xfrm>
            <a:off x="861846" y="2055298"/>
            <a:ext cx="4034850" cy="400189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707" b="1" dirty="0">
              <a:latin typeface="Roboto Bold" charset="0"/>
            </a:endParaRPr>
          </a:p>
        </p:txBody>
      </p:sp>
      <p:sp>
        <p:nvSpPr>
          <p:cNvPr id="33" name="Oval 25">
            <a:extLst>
              <a:ext uri="{FF2B5EF4-FFF2-40B4-BE49-F238E27FC236}">
                <a16:creationId xmlns:a16="http://schemas.microsoft.com/office/drawing/2014/main" id="{22CF0DFF-14A6-45A5-9375-4124A6888C74}"/>
              </a:ext>
            </a:extLst>
          </p:cNvPr>
          <p:cNvSpPr/>
          <p:nvPr userDrawn="1"/>
        </p:nvSpPr>
        <p:spPr>
          <a:xfrm>
            <a:off x="861846" y="2722282"/>
            <a:ext cx="3362375" cy="3334913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707" b="1" dirty="0">
              <a:solidFill>
                <a:schemeClr val="bg2"/>
              </a:solidFill>
              <a:latin typeface="Roboto Bold" charset="0"/>
            </a:endParaRPr>
          </a:p>
        </p:txBody>
      </p:sp>
      <p:sp>
        <p:nvSpPr>
          <p:cNvPr id="34" name="Oval 26">
            <a:extLst>
              <a:ext uri="{FF2B5EF4-FFF2-40B4-BE49-F238E27FC236}">
                <a16:creationId xmlns:a16="http://schemas.microsoft.com/office/drawing/2014/main" id="{7F861494-FBE4-44E5-9E04-082F67CA5227}"/>
              </a:ext>
            </a:extLst>
          </p:cNvPr>
          <p:cNvSpPr/>
          <p:nvPr userDrawn="1"/>
        </p:nvSpPr>
        <p:spPr>
          <a:xfrm>
            <a:off x="861846" y="3389263"/>
            <a:ext cx="2689901" cy="2667932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707" b="1" dirty="0">
              <a:solidFill>
                <a:schemeClr val="bg2"/>
              </a:solidFill>
              <a:latin typeface="Roboto Bold" charset="0"/>
            </a:endParaRPr>
          </a:p>
        </p:txBody>
      </p:sp>
      <p:sp>
        <p:nvSpPr>
          <p:cNvPr id="35" name="Oval 27">
            <a:extLst>
              <a:ext uri="{FF2B5EF4-FFF2-40B4-BE49-F238E27FC236}">
                <a16:creationId xmlns:a16="http://schemas.microsoft.com/office/drawing/2014/main" id="{DE10D371-19BB-4EB5-BC4C-A0751AF7C8E0}"/>
              </a:ext>
            </a:extLst>
          </p:cNvPr>
          <p:cNvSpPr/>
          <p:nvPr userDrawn="1"/>
        </p:nvSpPr>
        <p:spPr>
          <a:xfrm>
            <a:off x="861847" y="4056246"/>
            <a:ext cx="2017425" cy="2000949"/>
          </a:xfrm>
          <a:prstGeom prst="ellipse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id-ID" sz="2707" b="1" dirty="0">
              <a:solidFill>
                <a:schemeClr val="bg2"/>
              </a:solidFill>
              <a:latin typeface="Roboto Bold" charset="0"/>
            </a:endParaRPr>
          </a:p>
        </p:txBody>
      </p:sp>
      <p:cxnSp>
        <p:nvCxnSpPr>
          <p:cNvPr id="36" name="Straight Arrow Connector 28">
            <a:extLst>
              <a:ext uri="{FF2B5EF4-FFF2-40B4-BE49-F238E27FC236}">
                <a16:creationId xmlns:a16="http://schemas.microsoft.com/office/drawing/2014/main" id="{16EE55C1-5699-4E31-B999-856FF8241A73}"/>
              </a:ext>
            </a:extLst>
          </p:cNvPr>
          <p:cNvCxnSpPr>
            <a:cxnSpLocks/>
          </p:cNvCxnSpPr>
          <p:nvPr userDrawn="1"/>
        </p:nvCxnSpPr>
        <p:spPr>
          <a:xfrm>
            <a:off x="2813112" y="4254489"/>
            <a:ext cx="3473755" cy="0"/>
          </a:xfrm>
          <a:prstGeom prst="straightConnector1">
            <a:avLst/>
          </a:prstGeom>
          <a:ln w="44450">
            <a:solidFill>
              <a:schemeClr val="accent2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29">
            <a:extLst>
              <a:ext uri="{FF2B5EF4-FFF2-40B4-BE49-F238E27FC236}">
                <a16:creationId xmlns:a16="http://schemas.microsoft.com/office/drawing/2014/main" id="{CECCB7D6-69AC-4DD2-8CB4-D8446F959D75}"/>
              </a:ext>
            </a:extLst>
          </p:cNvPr>
          <p:cNvCxnSpPr>
            <a:cxnSpLocks/>
          </p:cNvCxnSpPr>
          <p:nvPr userDrawn="1"/>
        </p:nvCxnSpPr>
        <p:spPr>
          <a:xfrm>
            <a:off x="2768348" y="5127723"/>
            <a:ext cx="3518519" cy="1"/>
          </a:xfrm>
          <a:prstGeom prst="straightConnector1">
            <a:avLst/>
          </a:prstGeom>
          <a:ln w="44450">
            <a:solidFill>
              <a:schemeClr val="accent1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30">
            <a:extLst>
              <a:ext uri="{FF2B5EF4-FFF2-40B4-BE49-F238E27FC236}">
                <a16:creationId xmlns:a16="http://schemas.microsoft.com/office/drawing/2014/main" id="{C524E76B-19E5-4AB8-B7BC-A9B007F12268}"/>
              </a:ext>
            </a:extLst>
          </p:cNvPr>
          <p:cNvCxnSpPr>
            <a:cxnSpLocks/>
          </p:cNvCxnSpPr>
          <p:nvPr userDrawn="1"/>
        </p:nvCxnSpPr>
        <p:spPr>
          <a:xfrm>
            <a:off x="3478050" y="2508020"/>
            <a:ext cx="2808817" cy="0"/>
          </a:xfrm>
          <a:prstGeom prst="straightConnector1">
            <a:avLst/>
          </a:prstGeom>
          <a:ln w="44450">
            <a:solidFill>
              <a:schemeClr val="accent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31">
            <a:extLst>
              <a:ext uri="{FF2B5EF4-FFF2-40B4-BE49-F238E27FC236}">
                <a16:creationId xmlns:a16="http://schemas.microsoft.com/office/drawing/2014/main" id="{049CDCC3-4FA5-4ED3-AE04-1F0B1B4AF896}"/>
              </a:ext>
            </a:extLst>
          </p:cNvPr>
          <p:cNvCxnSpPr>
            <a:cxnSpLocks/>
          </p:cNvCxnSpPr>
          <p:nvPr userDrawn="1"/>
        </p:nvCxnSpPr>
        <p:spPr>
          <a:xfrm>
            <a:off x="3224740" y="3381254"/>
            <a:ext cx="3062127" cy="0"/>
          </a:xfrm>
          <a:prstGeom prst="straightConnector1">
            <a:avLst/>
          </a:prstGeom>
          <a:ln w="44450">
            <a:solidFill>
              <a:schemeClr val="accent3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88D0CAD4-43ED-4D31-8590-69DB594D77B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415918" y="2133713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05AF1537-8A30-4EB7-8CCF-4B3EA0856D5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415918" y="2577269"/>
            <a:ext cx="4468030" cy="319822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</a:p>
        </p:txBody>
      </p:sp>
      <p:sp>
        <p:nvSpPr>
          <p:cNvPr id="65" name="文本占位符 8">
            <a:extLst>
              <a:ext uri="{FF2B5EF4-FFF2-40B4-BE49-F238E27FC236}">
                <a16:creationId xmlns:a16="http://schemas.microsoft.com/office/drawing/2014/main" id="{AA917B50-E1BD-4DDE-BFD8-17D5F68C8E81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415918" y="3058415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6" name="文本占位符 8">
            <a:extLst>
              <a:ext uri="{FF2B5EF4-FFF2-40B4-BE49-F238E27FC236}">
                <a16:creationId xmlns:a16="http://schemas.microsoft.com/office/drawing/2014/main" id="{C88BB656-7697-4778-A2CA-3659DBA1355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415918" y="3501971"/>
            <a:ext cx="4468030" cy="319822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8A9969B0-1CF0-4305-A41F-47CA0716E72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415918" y="3959774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8" name="文本占位符 8">
            <a:extLst>
              <a:ext uri="{FF2B5EF4-FFF2-40B4-BE49-F238E27FC236}">
                <a16:creationId xmlns:a16="http://schemas.microsoft.com/office/drawing/2014/main" id="{243078B5-02FC-45EF-ADBA-419DECFD923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15918" y="4403330"/>
            <a:ext cx="4468030" cy="302542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2AC73BA4-4359-4E63-AF1C-E441AB9C4E4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415918" y="4861133"/>
            <a:ext cx="1758772" cy="460836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70" name="文本占位符 8">
            <a:extLst>
              <a:ext uri="{FF2B5EF4-FFF2-40B4-BE49-F238E27FC236}">
                <a16:creationId xmlns:a16="http://schemas.microsoft.com/office/drawing/2014/main" id="{260067FA-F256-464F-BA4F-EBD28BDCCF0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415918" y="5304688"/>
            <a:ext cx="4468030" cy="357478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D174CF67-2FE3-44B7-B55B-B1C19D36771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813112" y="2283125"/>
            <a:ext cx="1200028" cy="588943"/>
          </a:xfrm>
        </p:spPr>
        <p:txBody>
          <a:bodyPr>
            <a:norm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75" name="文本占位符 14">
            <a:extLst>
              <a:ext uri="{FF2B5EF4-FFF2-40B4-BE49-F238E27FC236}">
                <a16:creationId xmlns:a16="http://schemas.microsoft.com/office/drawing/2014/main" id="{6AAC19FB-78FB-414E-A718-2E7EDF18B8D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78955" y="2986368"/>
            <a:ext cx="1242653" cy="588943"/>
          </a:xfrm>
        </p:spPr>
        <p:txBody>
          <a:bodyPr>
            <a:norm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6" name="文本占位符 14">
            <a:extLst>
              <a:ext uri="{FF2B5EF4-FFF2-40B4-BE49-F238E27FC236}">
                <a16:creationId xmlns:a16="http://schemas.microsoft.com/office/drawing/2014/main" id="{0DEBAC06-AF98-4E1A-ABB2-984690AC94B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839348" y="3717912"/>
            <a:ext cx="1242653" cy="588943"/>
          </a:xfrm>
        </p:spPr>
        <p:txBody>
          <a:bodyPr>
            <a:norm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8" name="文本占位符 14">
            <a:extLst>
              <a:ext uri="{FF2B5EF4-FFF2-40B4-BE49-F238E27FC236}">
                <a16:creationId xmlns:a16="http://schemas.microsoft.com/office/drawing/2014/main" id="{F9C3A403-86AE-43A1-9294-63E1BEA3EEED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1241540" y="4759658"/>
            <a:ext cx="1185653" cy="588943"/>
          </a:xfrm>
        </p:spPr>
        <p:txBody>
          <a:bodyPr>
            <a:norm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563944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1FEAE467-6C0C-4DC3-8BA3-FA12DC4CB298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846405" y="2395010"/>
            <a:ext cx="620754" cy="615683"/>
          </a:xfrm>
          <a:prstGeom prst="ellipse">
            <a:avLst/>
          </a:prstGeom>
          <a:solidFill>
            <a:schemeClr val="accent2"/>
          </a:solidFill>
        </p:spPr>
        <p:txBody>
          <a:bodyPr>
            <a:normAutofit/>
          </a:bodyPr>
          <a:lstStyle>
            <a:lvl1pPr>
              <a:defRPr sz="25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28" name="图片占位符 3">
            <a:extLst>
              <a:ext uri="{FF2B5EF4-FFF2-40B4-BE49-F238E27FC236}">
                <a16:creationId xmlns:a16="http://schemas.microsoft.com/office/drawing/2014/main" id="{E697681E-40A9-4C84-ADF3-790E1EA5A2D6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970848" y="2519617"/>
            <a:ext cx="371867" cy="36906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652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29" name="文本占位符 8">
            <a:extLst>
              <a:ext uri="{FF2B5EF4-FFF2-40B4-BE49-F238E27FC236}">
                <a16:creationId xmlns:a16="http://schemas.microsoft.com/office/drawing/2014/main" id="{2026E783-FE48-495F-BFD4-6D3DA0DD1A6B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1590297" y="2750101"/>
            <a:ext cx="4128968" cy="106228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  <a:endParaRPr lang="en-US" altLang="zh-CN" dirty="0"/>
          </a:p>
        </p:txBody>
      </p:sp>
      <p:sp>
        <p:nvSpPr>
          <p:cNvPr id="30" name="文本占位符 8">
            <a:extLst>
              <a:ext uri="{FF2B5EF4-FFF2-40B4-BE49-F238E27FC236}">
                <a16:creationId xmlns:a16="http://schemas.microsoft.com/office/drawing/2014/main" id="{968C991A-8690-40CD-AF8E-B6A1DD260EB3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1590297" y="2287198"/>
            <a:ext cx="1784634" cy="460836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B73CD6D2-1B83-4728-921E-0AF34C9FF71D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846405" y="4304663"/>
            <a:ext cx="620754" cy="615683"/>
          </a:xfrm>
          <a:prstGeom prst="ellipse">
            <a:avLst/>
          </a:prstGeom>
          <a:solidFill>
            <a:schemeClr val="accent3"/>
          </a:solidFill>
        </p:spPr>
        <p:txBody>
          <a:bodyPr>
            <a:normAutofit/>
          </a:bodyPr>
          <a:lstStyle>
            <a:lvl1pPr>
              <a:defRPr sz="25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装饰图片</a:t>
            </a:r>
          </a:p>
        </p:txBody>
      </p:sp>
      <p:sp>
        <p:nvSpPr>
          <p:cNvPr id="40" name="图片占位符 3">
            <a:extLst>
              <a:ext uri="{FF2B5EF4-FFF2-40B4-BE49-F238E27FC236}">
                <a16:creationId xmlns:a16="http://schemas.microsoft.com/office/drawing/2014/main" id="{34D3DC68-BEC6-4046-B941-8ABB0320C617}"/>
              </a:ext>
            </a:extLst>
          </p:cNvPr>
          <p:cNvSpPr>
            <a:spLocks noGrp="1"/>
          </p:cNvSpPr>
          <p:nvPr>
            <p:ph type="pic" sz="quarter" idx="66" hasCustomPrompt="1"/>
          </p:nvPr>
        </p:nvSpPr>
        <p:spPr>
          <a:xfrm>
            <a:off x="970848" y="4429270"/>
            <a:ext cx="371867" cy="369066"/>
          </a:xfrm>
          <a:prstGeom prst="rect">
            <a:avLst/>
          </a:prstGeom>
        </p:spPr>
        <p:txBody>
          <a:bodyPr>
            <a:normAutofit/>
          </a:bodyPr>
          <a:lstStyle>
            <a:lvl1pPr algn="ctr">
              <a:lnSpc>
                <a:spcPct val="150000"/>
              </a:lnSpc>
              <a:defRPr sz="652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请替换图标</a:t>
            </a:r>
          </a:p>
        </p:txBody>
      </p:sp>
      <p:sp>
        <p:nvSpPr>
          <p:cNvPr id="42" name="文本占位符 8">
            <a:extLst>
              <a:ext uri="{FF2B5EF4-FFF2-40B4-BE49-F238E27FC236}">
                <a16:creationId xmlns:a16="http://schemas.microsoft.com/office/drawing/2014/main" id="{6FAF7260-3092-45EF-AB02-2FB8C6EE0505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1590297" y="4659754"/>
            <a:ext cx="4128968" cy="1062284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请输入文字内容对标题进行补充说明；请输入文字内容对标题进行补充说明；请输入文字内容对标题进行补充说明；请输入文字内容对标题进行补充说明；请输入文字内容对标题进行补充说明；</a:t>
            </a:r>
            <a:endParaRPr lang="en-US" altLang="zh-CN" dirty="0"/>
          </a:p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</a:t>
            </a:r>
            <a:endParaRPr lang="en-US" altLang="zh-CN" dirty="0"/>
          </a:p>
        </p:txBody>
      </p:sp>
      <p:sp>
        <p:nvSpPr>
          <p:cNvPr id="44" name="文本占位符 8">
            <a:extLst>
              <a:ext uri="{FF2B5EF4-FFF2-40B4-BE49-F238E27FC236}">
                <a16:creationId xmlns:a16="http://schemas.microsoft.com/office/drawing/2014/main" id="{7738250C-C467-406A-881C-B95EC143FD30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1590297" y="4196851"/>
            <a:ext cx="1784634" cy="460836"/>
          </a:xfrm>
        </p:spPr>
        <p:txBody>
          <a:bodyPr>
            <a:noAutofit/>
          </a:bodyPr>
          <a:lstStyle>
            <a:lvl1pPr algn="l">
              <a:lnSpc>
                <a:spcPct val="150000"/>
              </a:lnSpc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3" name="图表占位符 2">
            <a:extLst>
              <a:ext uri="{FF2B5EF4-FFF2-40B4-BE49-F238E27FC236}">
                <a16:creationId xmlns:a16="http://schemas.microsoft.com/office/drawing/2014/main" id="{1BDCEF3C-E842-448D-826F-68393AE1F2E7}"/>
              </a:ext>
            </a:extLst>
          </p:cNvPr>
          <p:cNvSpPr>
            <a:spLocks noGrp="1"/>
          </p:cNvSpPr>
          <p:nvPr>
            <p:ph type="chart" sz="quarter" idx="69"/>
          </p:nvPr>
        </p:nvSpPr>
        <p:spPr>
          <a:xfrm>
            <a:off x="6096000" y="1972959"/>
            <a:ext cx="5459679" cy="4035054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691441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3" name="SmartArt 占位符 2">
            <a:extLst>
              <a:ext uri="{FF2B5EF4-FFF2-40B4-BE49-F238E27FC236}">
                <a16:creationId xmlns:a16="http://schemas.microsoft.com/office/drawing/2014/main" id="{A3FD4AB7-E6CA-41D0-B5F6-19B6A03B8DDC}"/>
              </a:ext>
            </a:extLst>
          </p:cNvPr>
          <p:cNvSpPr>
            <a:spLocks noGrp="1"/>
          </p:cNvSpPr>
          <p:nvPr>
            <p:ph type="dgm" sz="quarter" idx="39" hasCustomPrompt="1"/>
          </p:nvPr>
        </p:nvSpPr>
        <p:spPr>
          <a:xfrm>
            <a:off x="909009" y="1901821"/>
            <a:ext cx="2121658" cy="210433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2" name="SmartArt 占位符 2">
            <a:extLst>
              <a:ext uri="{FF2B5EF4-FFF2-40B4-BE49-F238E27FC236}">
                <a16:creationId xmlns:a16="http://schemas.microsoft.com/office/drawing/2014/main" id="{563FB091-F5CE-4014-9CB7-279C3FAA7319}"/>
              </a:ext>
            </a:extLst>
          </p:cNvPr>
          <p:cNvSpPr>
            <a:spLocks noGrp="1"/>
          </p:cNvSpPr>
          <p:nvPr>
            <p:ph type="dgm" sz="quarter" idx="40" hasCustomPrompt="1"/>
          </p:nvPr>
        </p:nvSpPr>
        <p:spPr>
          <a:xfrm>
            <a:off x="906192" y="1903354"/>
            <a:ext cx="2121658" cy="2104330"/>
          </a:xfrm>
          <a:prstGeom prst="chord">
            <a:avLst>
              <a:gd name="adj1" fmla="val 20724849"/>
              <a:gd name="adj2" fmla="val 11504998"/>
            </a:avLst>
          </a:prstGeom>
          <a:solidFill>
            <a:schemeClr val="accent2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61" name="文本占位符 14">
            <a:extLst>
              <a:ext uri="{FF2B5EF4-FFF2-40B4-BE49-F238E27FC236}">
                <a16:creationId xmlns:a16="http://schemas.microsoft.com/office/drawing/2014/main" id="{0C508B1F-956B-4ADA-A836-C1A4CE5BF3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1164519" y="2679719"/>
            <a:ext cx="1610637" cy="548533"/>
          </a:xfrm>
        </p:spPr>
        <p:txBody>
          <a:bodyPr>
            <a:normAutofit/>
          </a:bodyPr>
          <a:lstStyle>
            <a:lvl1pPr marL="0" indent="0" algn="ctr">
              <a:buNone/>
              <a:defRPr sz="3008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71" name="SmartArt 占位符 2">
            <a:extLst>
              <a:ext uri="{FF2B5EF4-FFF2-40B4-BE49-F238E27FC236}">
                <a16:creationId xmlns:a16="http://schemas.microsoft.com/office/drawing/2014/main" id="{EA5F438B-DD47-4617-AAD2-A598BBF17C9A}"/>
              </a:ext>
            </a:extLst>
          </p:cNvPr>
          <p:cNvSpPr>
            <a:spLocks noGrp="1"/>
          </p:cNvSpPr>
          <p:nvPr>
            <p:ph type="dgm" sz="quarter" idx="41" hasCustomPrompt="1"/>
          </p:nvPr>
        </p:nvSpPr>
        <p:spPr>
          <a:xfrm>
            <a:off x="3681933" y="1901821"/>
            <a:ext cx="2121658" cy="210433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2" name="SmartArt 占位符 2">
            <a:extLst>
              <a:ext uri="{FF2B5EF4-FFF2-40B4-BE49-F238E27FC236}">
                <a16:creationId xmlns:a16="http://schemas.microsoft.com/office/drawing/2014/main" id="{46E64938-6413-415F-8DF4-D76F348042C0}"/>
              </a:ext>
            </a:extLst>
          </p:cNvPr>
          <p:cNvSpPr>
            <a:spLocks noGrp="1"/>
          </p:cNvSpPr>
          <p:nvPr>
            <p:ph type="dgm" sz="quarter" idx="42" hasCustomPrompt="1"/>
          </p:nvPr>
        </p:nvSpPr>
        <p:spPr>
          <a:xfrm>
            <a:off x="3679115" y="1903354"/>
            <a:ext cx="2121658" cy="2104330"/>
          </a:xfrm>
          <a:prstGeom prst="chord">
            <a:avLst>
              <a:gd name="adj1" fmla="val 1618904"/>
              <a:gd name="adj2" fmla="val 9069783"/>
            </a:avLst>
          </a:prstGeom>
          <a:solidFill>
            <a:schemeClr val="accent3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3" name="文本占位符 14">
            <a:extLst>
              <a:ext uri="{FF2B5EF4-FFF2-40B4-BE49-F238E27FC236}">
                <a16:creationId xmlns:a16="http://schemas.microsoft.com/office/drawing/2014/main" id="{B987DFB8-380E-450D-A195-2B4D8E882E51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937443" y="2679719"/>
            <a:ext cx="1610637" cy="548533"/>
          </a:xfrm>
        </p:spPr>
        <p:txBody>
          <a:bodyPr>
            <a:normAutofit/>
          </a:bodyPr>
          <a:lstStyle>
            <a:lvl1pPr marL="0" indent="0" algn="ctr">
              <a:buNone/>
              <a:defRPr sz="3008" b="0">
                <a:solidFill>
                  <a:schemeClr val="tx2">
                    <a:lumMod val="75000"/>
                  </a:schemeClr>
                </a:solidFill>
              </a:defRPr>
            </a:lvl1pPr>
          </a:lstStyle>
          <a:p>
            <a:pPr lvl="0"/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74" name="SmartArt 占位符 2">
            <a:extLst>
              <a:ext uri="{FF2B5EF4-FFF2-40B4-BE49-F238E27FC236}">
                <a16:creationId xmlns:a16="http://schemas.microsoft.com/office/drawing/2014/main" id="{B69FB12D-4323-4F35-B3EF-E31A59FE7C5E}"/>
              </a:ext>
            </a:extLst>
          </p:cNvPr>
          <p:cNvSpPr>
            <a:spLocks noGrp="1"/>
          </p:cNvSpPr>
          <p:nvPr>
            <p:ph type="dgm" sz="quarter" idx="44" hasCustomPrompt="1"/>
          </p:nvPr>
        </p:nvSpPr>
        <p:spPr>
          <a:xfrm>
            <a:off x="6449222" y="1901821"/>
            <a:ext cx="2121658" cy="210433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5" name="SmartArt 占位符 2">
            <a:extLst>
              <a:ext uri="{FF2B5EF4-FFF2-40B4-BE49-F238E27FC236}">
                <a16:creationId xmlns:a16="http://schemas.microsoft.com/office/drawing/2014/main" id="{322415D0-A8FB-4088-A5E4-9F5E5A6831B3}"/>
              </a:ext>
            </a:extLst>
          </p:cNvPr>
          <p:cNvSpPr>
            <a:spLocks noGrp="1"/>
          </p:cNvSpPr>
          <p:nvPr>
            <p:ph type="dgm" sz="quarter" idx="45" hasCustomPrompt="1"/>
          </p:nvPr>
        </p:nvSpPr>
        <p:spPr>
          <a:xfrm>
            <a:off x="6446404" y="1903354"/>
            <a:ext cx="2121658" cy="2104330"/>
          </a:xfrm>
          <a:prstGeom prst="chord">
            <a:avLst>
              <a:gd name="adj1" fmla="val 19542232"/>
              <a:gd name="adj2" fmla="val 12774546"/>
            </a:avLst>
          </a:prstGeom>
          <a:solidFill>
            <a:schemeClr val="accent4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6" name="文本占位符 14">
            <a:extLst>
              <a:ext uri="{FF2B5EF4-FFF2-40B4-BE49-F238E27FC236}">
                <a16:creationId xmlns:a16="http://schemas.microsoft.com/office/drawing/2014/main" id="{A1292DB0-5F4B-48D5-A99C-47FB1895752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6704732" y="2679719"/>
            <a:ext cx="1610637" cy="548533"/>
          </a:xfrm>
        </p:spPr>
        <p:txBody>
          <a:bodyPr>
            <a:normAutofit/>
          </a:bodyPr>
          <a:lstStyle>
            <a:lvl1pPr marL="0" indent="0" algn="ctr">
              <a:buNone/>
              <a:defRPr sz="3008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77" name="SmartArt 占位符 2">
            <a:extLst>
              <a:ext uri="{FF2B5EF4-FFF2-40B4-BE49-F238E27FC236}">
                <a16:creationId xmlns:a16="http://schemas.microsoft.com/office/drawing/2014/main" id="{B7374034-11C5-4C54-A292-F62F601523DB}"/>
              </a:ext>
            </a:extLst>
          </p:cNvPr>
          <p:cNvSpPr>
            <a:spLocks noGrp="1"/>
          </p:cNvSpPr>
          <p:nvPr>
            <p:ph type="dgm" sz="quarter" idx="47" hasCustomPrompt="1"/>
          </p:nvPr>
        </p:nvSpPr>
        <p:spPr>
          <a:xfrm>
            <a:off x="9219328" y="1900287"/>
            <a:ext cx="2121658" cy="210433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8" name="SmartArt 占位符 2">
            <a:extLst>
              <a:ext uri="{FF2B5EF4-FFF2-40B4-BE49-F238E27FC236}">
                <a16:creationId xmlns:a16="http://schemas.microsoft.com/office/drawing/2014/main" id="{37D9C6BB-D263-431F-9A96-08726DF93ACD}"/>
              </a:ext>
            </a:extLst>
          </p:cNvPr>
          <p:cNvSpPr>
            <a:spLocks noGrp="1"/>
          </p:cNvSpPr>
          <p:nvPr>
            <p:ph type="dgm" sz="quarter" idx="48" hasCustomPrompt="1"/>
          </p:nvPr>
        </p:nvSpPr>
        <p:spPr>
          <a:xfrm>
            <a:off x="9216511" y="1901821"/>
            <a:ext cx="2121658" cy="2104330"/>
          </a:xfrm>
          <a:prstGeom prst="chord">
            <a:avLst>
              <a:gd name="adj1" fmla="val 20724849"/>
              <a:gd name="adj2" fmla="val 11504998"/>
            </a:avLst>
          </a:prstGeom>
          <a:solidFill>
            <a:schemeClr val="accent5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79" name="文本占位符 14">
            <a:extLst>
              <a:ext uri="{FF2B5EF4-FFF2-40B4-BE49-F238E27FC236}">
                <a16:creationId xmlns:a16="http://schemas.microsoft.com/office/drawing/2014/main" id="{79A92DD1-D7D4-449D-9038-407080AA856E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74838" y="2678185"/>
            <a:ext cx="1610637" cy="548533"/>
          </a:xfrm>
        </p:spPr>
        <p:txBody>
          <a:bodyPr>
            <a:normAutofit/>
          </a:bodyPr>
          <a:lstStyle>
            <a:lvl1pPr marL="0" indent="0" algn="ctr">
              <a:buNone/>
              <a:defRPr sz="3008" b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56%</a:t>
            </a:r>
            <a:endParaRPr lang="zh-CN" altLang="en-US" dirty="0"/>
          </a:p>
        </p:txBody>
      </p:sp>
      <p:sp>
        <p:nvSpPr>
          <p:cNvPr id="80" name="文本占位符 8">
            <a:extLst>
              <a:ext uri="{FF2B5EF4-FFF2-40B4-BE49-F238E27FC236}">
                <a16:creationId xmlns:a16="http://schemas.microsoft.com/office/drawing/2014/main" id="{5974DEBF-C6D5-4530-BA97-04CACD30F3B8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1115309" y="4132330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1" name="文本占位符 8">
            <a:extLst>
              <a:ext uri="{FF2B5EF4-FFF2-40B4-BE49-F238E27FC236}">
                <a16:creationId xmlns:a16="http://schemas.microsoft.com/office/drawing/2014/main" id="{72382C94-5445-41DD-81DF-9A713A900344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8124" y="4717813"/>
            <a:ext cx="2267468" cy="962672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82" name="文本占位符 8">
            <a:extLst>
              <a:ext uri="{FF2B5EF4-FFF2-40B4-BE49-F238E27FC236}">
                <a16:creationId xmlns:a16="http://schemas.microsoft.com/office/drawing/2014/main" id="{9E3F2F6F-2820-4057-B5E5-EDFEC2FACF7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3918853" y="4132330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3" name="文本占位符 8">
            <a:extLst>
              <a:ext uri="{FF2B5EF4-FFF2-40B4-BE49-F238E27FC236}">
                <a16:creationId xmlns:a16="http://schemas.microsoft.com/office/drawing/2014/main" id="{E4CB2A45-B01A-4A05-A1B1-608C091A00D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3671668" y="4717813"/>
            <a:ext cx="2267468" cy="962672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84" name="文本占位符 8">
            <a:extLst>
              <a:ext uri="{FF2B5EF4-FFF2-40B4-BE49-F238E27FC236}">
                <a16:creationId xmlns:a16="http://schemas.microsoft.com/office/drawing/2014/main" id="{8B7C838A-391F-4B9B-B3A3-06518972F34E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6693589" y="4132330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5" name="文本占位符 8">
            <a:extLst>
              <a:ext uri="{FF2B5EF4-FFF2-40B4-BE49-F238E27FC236}">
                <a16:creationId xmlns:a16="http://schemas.microsoft.com/office/drawing/2014/main" id="{E96D4E8A-ABBB-4782-93A1-92FF52EA59EC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6446404" y="4717813"/>
            <a:ext cx="2267468" cy="962672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86" name="文本占位符 8">
            <a:extLst>
              <a:ext uri="{FF2B5EF4-FFF2-40B4-BE49-F238E27FC236}">
                <a16:creationId xmlns:a16="http://schemas.microsoft.com/office/drawing/2014/main" id="{81FE4BFD-B319-45F3-9426-3E993AC9AD0B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25581" y="4132330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4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88" name="文本占位符 8">
            <a:extLst>
              <a:ext uri="{FF2B5EF4-FFF2-40B4-BE49-F238E27FC236}">
                <a16:creationId xmlns:a16="http://schemas.microsoft.com/office/drawing/2014/main" id="{878B0AB2-C4FB-4BB9-A752-FDC650EC7014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278396" y="4717813"/>
            <a:ext cx="2267468" cy="962672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</p:spTree>
    <p:extLst>
      <p:ext uri="{BB962C8B-B14F-4D97-AF65-F5344CB8AC3E}">
        <p14:creationId xmlns:p14="http://schemas.microsoft.com/office/powerpoint/2010/main" val="363228590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4类标题+内容-样式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>
          <a:xfrm>
            <a:off x="10934333" y="6352748"/>
            <a:ext cx="320919" cy="316807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68" name="Circular Arrow 40">
            <a:extLst>
              <a:ext uri="{FF2B5EF4-FFF2-40B4-BE49-F238E27FC236}">
                <a16:creationId xmlns:a16="http://schemas.microsoft.com/office/drawing/2014/main" id="{7A91C2BD-4D3F-4A53-915D-DBF27CEE0D93}"/>
              </a:ext>
            </a:extLst>
          </p:cNvPr>
          <p:cNvSpPr/>
          <p:nvPr userDrawn="1"/>
        </p:nvSpPr>
        <p:spPr>
          <a:xfrm>
            <a:off x="1383467" y="2126096"/>
            <a:ext cx="3470863" cy="3442516"/>
          </a:xfrm>
          <a:prstGeom prst="circularArrow">
            <a:avLst>
              <a:gd name="adj1" fmla="val 5544"/>
              <a:gd name="adj2" fmla="val 330680"/>
              <a:gd name="adj3" fmla="val 14369143"/>
              <a:gd name="adj4" fmla="val 17034526"/>
              <a:gd name="adj5" fmla="val 5757"/>
            </a:avLst>
          </a:prstGeom>
          <a:solidFill>
            <a:schemeClr val="bg1">
              <a:lumMod val="85000"/>
              <a:alpha val="25000"/>
            </a:schemeClr>
          </a:solidFill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9" name="Freeform 41">
            <a:extLst>
              <a:ext uri="{FF2B5EF4-FFF2-40B4-BE49-F238E27FC236}">
                <a16:creationId xmlns:a16="http://schemas.microsoft.com/office/drawing/2014/main" id="{6C96535B-177A-45BA-9F2B-FB99D60FCFC8}"/>
              </a:ext>
            </a:extLst>
          </p:cNvPr>
          <p:cNvSpPr/>
          <p:nvPr userDrawn="1"/>
        </p:nvSpPr>
        <p:spPr>
          <a:xfrm>
            <a:off x="2522753" y="1848529"/>
            <a:ext cx="1192293" cy="118255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141" tIns="196141" rIns="196141" bIns="196141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00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902" b="1" dirty="0">
              <a:latin typeface="Roboto Bold" charset="0"/>
            </a:endParaRPr>
          </a:p>
        </p:txBody>
      </p:sp>
      <p:sp>
        <p:nvSpPr>
          <p:cNvPr id="70" name="Freeform 42">
            <a:extLst>
              <a:ext uri="{FF2B5EF4-FFF2-40B4-BE49-F238E27FC236}">
                <a16:creationId xmlns:a16="http://schemas.microsoft.com/office/drawing/2014/main" id="{7D011FF5-B1FE-4362-9A00-CFD97CD27852}"/>
              </a:ext>
            </a:extLst>
          </p:cNvPr>
          <p:cNvSpPr/>
          <p:nvPr userDrawn="1"/>
        </p:nvSpPr>
        <p:spPr>
          <a:xfrm>
            <a:off x="3930586" y="2862922"/>
            <a:ext cx="1192293" cy="118255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141" tIns="196141" rIns="196141" bIns="196141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00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902" b="1" dirty="0">
              <a:latin typeface="Roboto Bold" charset="0"/>
            </a:endParaRPr>
          </a:p>
        </p:txBody>
      </p:sp>
      <p:sp>
        <p:nvSpPr>
          <p:cNvPr id="89" name="Freeform 43">
            <a:extLst>
              <a:ext uri="{FF2B5EF4-FFF2-40B4-BE49-F238E27FC236}">
                <a16:creationId xmlns:a16="http://schemas.microsoft.com/office/drawing/2014/main" id="{F06583EF-2F12-4564-8190-0A550CD6597C}"/>
              </a:ext>
            </a:extLst>
          </p:cNvPr>
          <p:cNvSpPr/>
          <p:nvPr userDrawn="1"/>
        </p:nvSpPr>
        <p:spPr>
          <a:xfrm>
            <a:off x="3392710" y="4504351"/>
            <a:ext cx="1192293" cy="118255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141" tIns="196141" rIns="196141" bIns="196141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00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902" b="1" dirty="0">
              <a:latin typeface="Roboto Bold" charset="0"/>
            </a:endParaRPr>
          </a:p>
        </p:txBody>
      </p:sp>
      <p:sp>
        <p:nvSpPr>
          <p:cNvPr id="90" name="Freeform 44">
            <a:extLst>
              <a:ext uri="{FF2B5EF4-FFF2-40B4-BE49-F238E27FC236}">
                <a16:creationId xmlns:a16="http://schemas.microsoft.com/office/drawing/2014/main" id="{0D820562-0AA0-4477-B26B-EDF13183D716}"/>
              </a:ext>
            </a:extLst>
          </p:cNvPr>
          <p:cNvSpPr/>
          <p:nvPr userDrawn="1"/>
        </p:nvSpPr>
        <p:spPr>
          <a:xfrm>
            <a:off x="1652796" y="4504351"/>
            <a:ext cx="1192293" cy="118255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141" tIns="196141" rIns="196141" bIns="196141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00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902" b="1" dirty="0">
              <a:latin typeface="Roboto Bold" charset="0"/>
            </a:endParaRPr>
          </a:p>
        </p:txBody>
      </p:sp>
      <p:sp>
        <p:nvSpPr>
          <p:cNvPr id="91" name="Freeform 45">
            <a:extLst>
              <a:ext uri="{FF2B5EF4-FFF2-40B4-BE49-F238E27FC236}">
                <a16:creationId xmlns:a16="http://schemas.microsoft.com/office/drawing/2014/main" id="{4012D43A-704F-4566-B630-5C374F04AB3F}"/>
              </a:ext>
            </a:extLst>
          </p:cNvPr>
          <p:cNvSpPr/>
          <p:nvPr userDrawn="1"/>
        </p:nvSpPr>
        <p:spPr>
          <a:xfrm>
            <a:off x="1115309" y="2862922"/>
            <a:ext cx="1192293" cy="1182555"/>
          </a:xfrm>
          <a:custGeom>
            <a:avLst/>
            <a:gdLst>
              <a:gd name="connsiteX0" fmla="*/ 0 w 3248927"/>
              <a:gd name="connsiteY0" fmla="*/ 1624464 h 3248927"/>
              <a:gd name="connsiteX1" fmla="*/ 1624464 w 3248927"/>
              <a:gd name="connsiteY1" fmla="*/ 0 h 3248927"/>
              <a:gd name="connsiteX2" fmla="*/ 3248928 w 3248927"/>
              <a:gd name="connsiteY2" fmla="*/ 1624464 h 3248927"/>
              <a:gd name="connsiteX3" fmla="*/ 1624464 w 3248927"/>
              <a:gd name="connsiteY3" fmla="*/ 3248928 h 3248927"/>
              <a:gd name="connsiteX4" fmla="*/ 0 w 3248927"/>
              <a:gd name="connsiteY4" fmla="*/ 1624464 h 32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248927" h="3248927">
                <a:moveTo>
                  <a:pt x="0" y="1624464"/>
                </a:moveTo>
                <a:cubicBezTo>
                  <a:pt x="0" y="727297"/>
                  <a:pt x="727297" y="0"/>
                  <a:pt x="1624464" y="0"/>
                </a:cubicBezTo>
                <a:cubicBezTo>
                  <a:pt x="2521631" y="0"/>
                  <a:pt x="3248928" y="727297"/>
                  <a:pt x="3248928" y="1624464"/>
                </a:cubicBezTo>
                <a:cubicBezTo>
                  <a:pt x="3248928" y="2521631"/>
                  <a:pt x="2521631" y="3248928"/>
                  <a:pt x="1624464" y="3248928"/>
                </a:cubicBezTo>
                <a:cubicBezTo>
                  <a:pt x="727297" y="3248928"/>
                  <a:pt x="0" y="2521631"/>
                  <a:pt x="0" y="16244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rgbClr r="0" g="0" b="0"/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96141" tIns="196141" rIns="196141" bIns="196141" numCol="1" spcCol="1270" anchor="ctr" anchorCtr="0">
            <a:noAutofit/>
          </a:bodyPr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200545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d-ID" sz="902" b="1" dirty="0">
              <a:latin typeface="Roboto Bold" charset="0"/>
            </a:endParaRPr>
          </a:p>
        </p:txBody>
      </p:sp>
      <p:sp>
        <p:nvSpPr>
          <p:cNvPr id="97" name="Rectangle 51">
            <a:extLst>
              <a:ext uri="{FF2B5EF4-FFF2-40B4-BE49-F238E27FC236}">
                <a16:creationId xmlns:a16="http://schemas.microsoft.com/office/drawing/2014/main" id="{033BA4DB-7825-4E24-A710-63592B3D844C}"/>
              </a:ext>
            </a:extLst>
          </p:cNvPr>
          <p:cNvSpPr/>
          <p:nvPr userDrawn="1"/>
        </p:nvSpPr>
        <p:spPr>
          <a:xfrm>
            <a:off x="5783921" y="5436863"/>
            <a:ext cx="243604" cy="25282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4" b="1" dirty="0">
              <a:latin typeface="Roboto Bold" charset="0"/>
            </a:endParaRPr>
          </a:p>
        </p:txBody>
      </p:sp>
      <p:sp>
        <p:nvSpPr>
          <p:cNvPr id="99" name="Rectangle 53">
            <a:extLst>
              <a:ext uri="{FF2B5EF4-FFF2-40B4-BE49-F238E27FC236}">
                <a16:creationId xmlns:a16="http://schemas.microsoft.com/office/drawing/2014/main" id="{ABF98D9F-1BC1-4D3B-BC3F-3D2365B99AA3}"/>
              </a:ext>
            </a:extLst>
          </p:cNvPr>
          <p:cNvSpPr/>
          <p:nvPr userDrawn="1"/>
        </p:nvSpPr>
        <p:spPr>
          <a:xfrm>
            <a:off x="5783921" y="1862136"/>
            <a:ext cx="243604" cy="25282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4" b="1" dirty="0">
              <a:latin typeface="Roboto Bold" charset="0"/>
            </a:endParaRPr>
          </a:p>
        </p:txBody>
      </p:sp>
      <p:sp>
        <p:nvSpPr>
          <p:cNvPr id="101" name="Rectangle 55">
            <a:extLst>
              <a:ext uri="{FF2B5EF4-FFF2-40B4-BE49-F238E27FC236}">
                <a16:creationId xmlns:a16="http://schemas.microsoft.com/office/drawing/2014/main" id="{31020C19-8B5B-4AF8-8630-802EE9A997BD}"/>
              </a:ext>
            </a:extLst>
          </p:cNvPr>
          <p:cNvSpPr/>
          <p:nvPr userDrawn="1"/>
        </p:nvSpPr>
        <p:spPr>
          <a:xfrm>
            <a:off x="5783921" y="4543858"/>
            <a:ext cx="243604" cy="252825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4" b="1" dirty="0">
              <a:latin typeface="Roboto Bold" charset="0"/>
            </a:endParaRPr>
          </a:p>
        </p:txBody>
      </p:sp>
      <p:sp>
        <p:nvSpPr>
          <p:cNvPr id="106" name="Rectangle 60">
            <a:extLst>
              <a:ext uri="{FF2B5EF4-FFF2-40B4-BE49-F238E27FC236}">
                <a16:creationId xmlns:a16="http://schemas.microsoft.com/office/drawing/2014/main" id="{237C3093-2C9B-41EE-96A2-C80F783E34BA}"/>
              </a:ext>
            </a:extLst>
          </p:cNvPr>
          <p:cNvSpPr/>
          <p:nvPr userDrawn="1"/>
        </p:nvSpPr>
        <p:spPr>
          <a:xfrm>
            <a:off x="5783921" y="3667089"/>
            <a:ext cx="243604" cy="25282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4" b="1" dirty="0">
              <a:latin typeface="Roboto Bold" charset="0"/>
            </a:endParaRPr>
          </a:p>
        </p:txBody>
      </p:sp>
      <p:sp>
        <p:nvSpPr>
          <p:cNvPr id="108" name="Rectangle 80">
            <a:extLst>
              <a:ext uri="{FF2B5EF4-FFF2-40B4-BE49-F238E27FC236}">
                <a16:creationId xmlns:a16="http://schemas.microsoft.com/office/drawing/2014/main" id="{48355D9C-57E5-4437-9045-C9E8914185C9}"/>
              </a:ext>
            </a:extLst>
          </p:cNvPr>
          <p:cNvSpPr/>
          <p:nvPr userDrawn="1"/>
        </p:nvSpPr>
        <p:spPr>
          <a:xfrm>
            <a:off x="5783921" y="2774084"/>
            <a:ext cx="243604" cy="25282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>
                <a:solidFill>
                  <a:schemeClr val="lt1"/>
                </a:solidFill>
              </a:defRPr>
            </a:defPPr>
            <a:lvl1pPr marL="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354" b="1" dirty="0">
              <a:latin typeface="Roboto Bold" charset="0"/>
            </a:endParaRPr>
          </a:p>
        </p:txBody>
      </p:sp>
      <p:sp>
        <p:nvSpPr>
          <p:cNvPr id="114" name="文本占位符 8">
            <a:extLst>
              <a:ext uri="{FF2B5EF4-FFF2-40B4-BE49-F238E27FC236}">
                <a16:creationId xmlns:a16="http://schemas.microsoft.com/office/drawing/2014/main" id="{D2240078-9DB1-462F-9635-E15650DCB58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096001" y="1815108"/>
            <a:ext cx="1758772" cy="3028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15" name="文本占位符 8">
            <a:extLst>
              <a:ext uri="{FF2B5EF4-FFF2-40B4-BE49-F238E27FC236}">
                <a16:creationId xmlns:a16="http://schemas.microsoft.com/office/drawing/2014/main" id="{45CAF07E-A8DD-4669-A16A-E353535324F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6000" y="2153715"/>
            <a:ext cx="4468030" cy="319822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</a:p>
        </p:txBody>
      </p:sp>
      <p:sp>
        <p:nvSpPr>
          <p:cNvPr id="116" name="文本占位符 8">
            <a:extLst>
              <a:ext uri="{FF2B5EF4-FFF2-40B4-BE49-F238E27FC236}">
                <a16:creationId xmlns:a16="http://schemas.microsoft.com/office/drawing/2014/main" id="{8EF2C441-3BC0-454B-83AC-189046A75157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096001" y="2733536"/>
            <a:ext cx="1758772" cy="3028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17" name="文本占位符 8">
            <a:extLst>
              <a:ext uri="{FF2B5EF4-FFF2-40B4-BE49-F238E27FC236}">
                <a16:creationId xmlns:a16="http://schemas.microsoft.com/office/drawing/2014/main" id="{6FC9AF04-5539-4128-9FF8-1997FAE22C72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096000" y="3072144"/>
            <a:ext cx="4468030" cy="319822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</a:p>
        </p:txBody>
      </p:sp>
      <p:sp>
        <p:nvSpPr>
          <p:cNvPr id="118" name="文本占位符 8">
            <a:extLst>
              <a:ext uri="{FF2B5EF4-FFF2-40B4-BE49-F238E27FC236}">
                <a16:creationId xmlns:a16="http://schemas.microsoft.com/office/drawing/2014/main" id="{790F6081-4B3D-4F6C-A674-B1DD78F13AC5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096001" y="3617030"/>
            <a:ext cx="1758772" cy="3028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19" name="文本占位符 8">
            <a:extLst>
              <a:ext uri="{FF2B5EF4-FFF2-40B4-BE49-F238E27FC236}">
                <a16:creationId xmlns:a16="http://schemas.microsoft.com/office/drawing/2014/main" id="{86E4F009-5EB4-4B37-AA05-76600AC5412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096000" y="3955638"/>
            <a:ext cx="4468030" cy="319822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</a:p>
        </p:txBody>
      </p:sp>
      <p:sp>
        <p:nvSpPr>
          <p:cNvPr id="120" name="文本占位符 8">
            <a:extLst>
              <a:ext uri="{FF2B5EF4-FFF2-40B4-BE49-F238E27FC236}">
                <a16:creationId xmlns:a16="http://schemas.microsoft.com/office/drawing/2014/main" id="{AB6A8AD0-0EC6-4BD8-A984-35FDE1776F4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096001" y="4496808"/>
            <a:ext cx="1758772" cy="3028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21" name="文本占位符 8">
            <a:extLst>
              <a:ext uri="{FF2B5EF4-FFF2-40B4-BE49-F238E27FC236}">
                <a16:creationId xmlns:a16="http://schemas.microsoft.com/office/drawing/2014/main" id="{58658058-00F4-497A-9370-C3A0E26976B8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096000" y="4835415"/>
            <a:ext cx="4468030" cy="319822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</a:p>
        </p:txBody>
      </p:sp>
      <p:sp>
        <p:nvSpPr>
          <p:cNvPr id="122" name="文本占位符 8">
            <a:extLst>
              <a:ext uri="{FF2B5EF4-FFF2-40B4-BE49-F238E27FC236}">
                <a16:creationId xmlns:a16="http://schemas.microsoft.com/office/drawing/2014/main" id="{1DA9F7B0-66B2-4732-A973-9F26E37B5D7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96001" y="5395499"/>
            <a:ext cx="1758772" cy="302884"/>
          </a:xfrm>
        </p:spPr>
        <p:txBody>
          <a:bodyPr>
            <a:noAutofit/>
          </a:bodyPr>
          <a:lstStyle>
            <a:lvl1pPr marL="0" indent="0" algn="l">
              <a:lnSpc>
                <a:spcPct val="150000"/>
              </a:lnSpc>
              <a:buNone/>
              <a:defRPr sz="1203" b="1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123" name="文本占位符 8">
            <a:extLst>
              <a:ext uri="{FF2B5EF4-FFF2-40B4-BE49-F238E27FC236}">
                <a16:creationId xmlns:a16="http://schemas.microsoft.com/office/drawing/2014/main" id="{D41B2C45-E0FB-46CD-9115-74351008D48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096000" y="5734107"/>
            <a:ext cx="4468030" cy="319822"/>
          </a:xfrm>
        </p:spPr>
        <p:txBody>
          <a:bodyPr>
            <a:noAutofit/>
          </a:bodyPr>
          <a:lstStyle>
            <a:lvl1pPr marL="0" marR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2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marL="0" marR="0" lvl="0" indent="0" algn="l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请输入文字内容对标题进行补充说明；请输入文字</a:t>
            </a:r>
          </a:p>
        </p:txBody>
      </p:sp>
      <p:sp>
        <p:nvSpPr>
          <p:cNvPr id="33" name="文本占位符 14">
            <a:extLst>
              <a:ext uri="{FF2B5EF4-FFF2-40B4-BE49-F238E27FC236}">
                <a16:creationId xmlns:a16="http://schemas.microsoft.com/office/drawing/2014/main" id="{2ACDC5A7-6BBB-474B-8DE6-AEC07CE2F07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2529393" y="2126095"/>
            <a:ext cx="1185653" cy="588943"/>
          </a:xfrm>
        </p:spPr>
        <p:txBody>
          <a:bodyPr>
            <a:norm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4" name="文本占位符 14">
            <a:extLst>
              <a:ext uri="{FF2B5EF4-FFF2-40B4-BE49-F238E27FC236}">
                <a16:creationId xmlns:a16="http://schemas.microsoft.com/office/drawing/2014/main" id="{9EEC709B-61DF-435D-93CF-C9D39973CEF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3930586" y="3134529"/>
            <a:ext cx="1185653" cy="588943"/>
          </a:xfrm>
        </p:spPr>
        <p:txBody>
          <a:bodyPr>
            <a:norm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4">
            <a:extLst>
              <a:ext uri="{FF2B5EF4-FFF2-40B4-BE49-F238E27FC236}">
                <a16:creationId xmlns:a16="http://schemas.microsoft.com/office/drawing/2014/main" id="{9CCA82FD-43E1-4A20-8243-1A1BC4A153C8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399350" y="4830153"/>
            <a:ext cx="1185653" cy="588943"/>
          </a:xfrm>
        </p:spPr>
        <p:txBody>
          <a:bodyPr>
            <a:norm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6" name="文本占位符 14">
            <a:extLst>
              <a:ext uri="{FF2B5EF4-FFF2-40B4-BE49-F238E27FC236}">
                <a16:creationId xmlns:a16="http://schemas.microsoft.com/office/drawing/2014/main" id="{B885C4C1-8525-4EEF-BE01-76C9BF87FA60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1649888" y="4820396"/>
            <a:ext cx="1185653" cy="588943"/>
          </a:xfrm>
        </p:spPr>
        <p:txBody>
          <a:bodyPr>
            <a:norm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9" name="文本占位符 14">
            <a:extLst>
              <a:ext uri="{FF2B5EF4-FFF2-40B4-BE49-F238E27FC236}">
                <a16:creationId xmlns:a16="http://schemas.microsoft.com/office/drawing/2014/main" id="{9E90E0D0-776F-43ED-8F96-B849906548E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1121949" y="3134529"/>
            <a:ext cx="1185653" cy="588943"/>
          </a:xfrm>
        </p:spPr>
        <p:txBody>
          <a:bodyPr>
            <a:normAutofit/>
          </a:bodyPr>
          <a:lstStyle>
            <a:lvl1pPr marL="0" indent="0" algn="ctr">
              <a:buNone/>
              <a:defRPr sz="3008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altLang="zh-CN" dirty="0"/>
              <a:t>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9751663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类标题+内容+树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37" name="平行四边形 136"/>
          <p:cNvSpPr/>
          <p:nvPr userDrawn="1"/>
        </p:nvSpPr>
        <p:spPr>
          <a:xfrm>
            <a:off x="230564" y="424283"/>
            <a:ext cx="442937" cy="321446"/>
          </a:xfrm>
          <a:prstGeom prst="parallelogram">
            <a:avLst>
              <a:gd name="adj" fmla="val 27842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37" name="标题 1">
            <a:extLst>
              <a:ext uri="{FF2B5EF4-FFF2-40B4-BE49-F238E27FC236}">
                <a16:creationId xmlns:a16="http://schemas.microsoft.com/office/drawing/2014/main" id="{6FCE4B36-1985-4F73-9433-A6EED3F80DB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608384" y="366896"/>
            <a:ext cx="506925" cy="425789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l" defTabSz="458389" rtl="0" eaLnBrk="1" fontAlgn="auto" latinLnBrk="0" hangingPunct="1">
              <a:lnSpc>
                <a:spcPct val="100000"/>
              </a:lnSpc>
              <a:buNone/>
              <a:defRPr kumimoji="0" lang="zh-CN" altLang="en-US" sz="2005" b="1" i="0" u="none" strike="noStrike" kern="1200" cap="none" spc="150" normalizeH="0" baseline="0" noProof="1" dirty="0">
                <a:solidFill>
                  <a:schemeClr val="tx1">
                    <a:lumMod val="65000"/>
                    <a:lumOff val="3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+mj-cs"/>
                <a:sym typeface="+mn-ea"/>
              </a:defRPr>
            </a:lvl1pPr>
          </a:lstStyle>
          <a:p>
            <a:pPr lvl="0"/>
            <a:r>
              <a:rPr lang="en-US" altLang="zh-CN" dirty="0">
                <a:sym typeface="+mn-ea"/>
              </a:rPr>
              <a:t>1.1</a:t>
            </a:r>
            <a:endParaRPr dirty="0">
              <a:sym typeface="+mn-ea"/>
            </a:endParaRPr>
          </a:p>
        </p:txBody>
      </p:sp>
      <p:sp>
        <p:nvSpPr>
          <p:cNvPr id="38" name="文本占位符 6">
            <a:extLst>
              <a:ext uri="{FF2B5EF4-FFF2-40B4-BE49-F238E27FC236}">
                <a16:creationId xmlns:a16="http://schemas.microsoft.com/office/drawing/2014/main" id="{6C832ACB-E58F-4442-ABEB-F11740045134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115522" y="323535"/>
            <a:ext cx="4743919" cy="483092"/>
          </a:xfrm>
        </p:spPr>
        <p:txBody>
          <a:bodyPr>
            <a:normAutofit/>
          </a:bodyPr>
          <a:lstStyle>
            <a:lvl1pPr marL="0" indent="0">
              <a:buNone/>
              <a:defRPr sz="2005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单击此处编辑标题</a:t>
            </a:r>
          </a:p>
        </p:txBody>
      </p:sp>
      <p:sp>
        <p:nvSpPr>
          <p:cNvPr id="87" name="文本占位符 2">
            <a:extLst>
              <a:ext uri="{FF2B5EF4-FFF2-40B4-BE49-F238E27FC236}">
                <a16:creationId xmlns:a16="http://schemas.microsoft.com/office/drawing/2014/main" id="{169265AE-E50E-4DC7-AB17-DF02920A5D2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08236" y="850072"/>
            <a:ext cx="10969109" cy="525189"/>
          </a:xfrm>
        </p:spPr>
        <p:txBody>
          <a:bodyPr>
            <a:normAutofit/>
          </a:bodyPr>
          <a:lstStyle>
            <a:lvl1pPr marL="0" indent="0" algn="ctr">
              <a:buNone/>
              <a:defRPr sz="3008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主标题</a:t>
            </a:r>
          </a:p>
        </p:txBody>
      </p:sp>
      <p:sp>
        <p:nvSpPr>
          <p:cNvPr id="41" name="Freeform 37">
            <a:extLst>
              <a:ext uri="{FF2B5EF4-FFF2-40B4-BE49-F238E27FC236}">
                <a16:creationId xmlns:a16="http://schemas.microsoft.com/office/drawing/2014/main" id="{9E657F1F-8368-436D-9C84-20077FC8136C}"/>
              </a:ext>
            </a:extLst>
          </p:cNvPr>
          <p:cNvSpPr/>
          <p:nvPr userDrawn="1"/>
        </p:nvSpPr>
        <p:spPr bwMode="auto">
          <a:xfrm>
            <a:off x="8578312" y="1618863"/>
            <a:ext cx="698199" cy="1422336"/>
          </a:xfrm>
          <a:custGeom>
            <a:avLst/>
            <a:gdLst>
              <a:gd name="connsiteX0" fmla="*/ 317964 w 722358"/>
              <a:gd name="connsiteY0" fmla="*/ 0 h 1483668"/>
              <a:gd name="connsiteX1" fmla="*/ 364555 w 722358"/>
              <a:gd name="connsiteY1" fmla="*/ 1470071 h 1483668"/>
              <a:gd name="connsiteX2" fmla="*/ 355718 w 722358"/>
              <a:gd name="connsiteY2" fmla="*/ 673449 h 1483668"/>
              <a:gd name="connsiteX3" fmla="*/ 240046 w 722358"/>
              <a:gd name="connsiteY3" fmla="*/ 1483668 h 1483668"/>
              <a:gd name="connsiteX4" fmla="*/ 317964 w 722358"/>
              <a:gd name="connsiteY4" fmla="*/ 0 h 1483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22358" h="1483668">
                <a:moveTo>
                  <a:pt x="317964" y="0"/>
                </a:moveTo>
                <a:cubicBezTo>
                  <a:pt x="317964" y="0"/>
                  <a:pt x="1195948" y="727837"/>
                  <a:pt x="364555" y="1470071"/>
                </a:cubicBezTo>
                <a:cubicBezTo>
                  <a:pt x="364555" y="1470071"/>
                  <a:pt x="290653" y="915795"/>
                  <a:pt x="355718" y="673449"/>
                </a:cubicBezTo>
                <a:cubicBezTo>
                  <a:pt x="355718" y="673449"/>
                  <a:pt x="161325" y="1209330"/>
                  <a:pt x="240046" y="1483668"/>
                </a:cubicBezTo>
                <a:cubicBezTo>
                  <a:pt x="240046" y="1483668"/>
                  <a:pt x="-348757" y="878204"/>
                  <a:pt x="317964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42" name="Freeform 38">
            <a:extLst>
              <a:ext uri="{FF2B5EF4-FFF2-40B4-BE49-F238E27FC236}">
                <a16:creationId xmlns:a16="http://schemas.microsoft.com/office/drawing/2014/main" id="{D0DE421E-E9FB-4573-9866-3E8367FDD607}"/>
              </a:ext>
            </a:extLst>
          </p:cNvPr>
          <p:cNvSpPr/>
          <p:nvPr userDrawn="1"/>
        </p:nvSpPr>
        <p:spPr bwMode="auto">
          <a:xfrm>
            <a:off x="8940501" y="2489957"/>
            <a:ext cx="1054048" cy="887053"/>
          </a:xfrm>
          <a:custGeom>
            <a:avLst/>
            <a:gdLst>
              <a:gd name="connsiteX0" fmla="*/ 1090513 w 1090520"/>
              <a:gd name="connsiteY0" fmla="*/ 0 h 925303"/>
              <a:gd name="connsiteX1" fmla="*/ 84318 w 1090520"/>
              <a:gd name="connsiteY1" fmla="*/ 913276 h 925303"/>
              <a:gd name="connsiteX2" fmla="*/ 640014 w 1090520"/>
              <a:gd name="connsiteY2" fmla="*/ 429448 h 925303"/>
              <a:gd name="connsiteX3" fmla="*/ 0 w 1090520"/>
              <a:gd name="connsiteY3" fmla="*/ 834104 h 925303"/>
              <a:gd name="connsiteX4" fmla="*/ 1090513 w 1090520"/>
              <a:gd name="connsiteY4" fmla="*/ 0 h 925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90520" h="925303">
                <a:moveTo>
                  <a:pt x="1090513" y="0"/>
                </a:moveTo>
                <a:cubicBezTo>
                  <a:pt x="1090513" y="0"/>
                  <a:pt x="1103361" y="1048428"/>
                  <a:pt x="84318" y="913276"/>
                </a:cubicBezTo>
                <a:cubicBezTo>
                  <a:pt x="84318" y="913276"/>
                  <a:pt x="429620" y="529412"/>
                  <a:pt x="640014" y="429448"/>
                </a:cubicBezTo>
                <a:cubicBezTo>
                  <a:pt x="640014" y="429448"/>
                  <a:pt x="145348" y="614982"/>
                  <a:pt x="0" y="834104"/>
                </a:cubicBezTo>
                <a:cubicBezTo>
                  <a:pt x="0" y="834104"/>
                  <a:pt x="73076" y="60779"/>
                  <a:pt x="109051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43" name="Freeform 39">
            <a:extLst>
              <a:ext uri="{FF2B5EF4-FFF2-40B4-BE49-F238E27FC236}">
                <a16:creationId xmlns:a16="http://schemas.microsoft.com/office/drawing/2014/main" id="{BE928A5F-5316-44E3-8B25-897AD06E772A}"/>
              </a:ext>
            </a:extLst>
          </p:cNvPr>
          <p:cNvSpPr/>
          <p:nvPr userDrawn="1"/>
        </p:nvSpPr>
        <p:spPr bwMode="auto">
          <a:xfrm>
            <a:off x="7785118" y="2711638"/>
            <a:ext cx="1011548" cy="659121"/>
          </a:xfrm>
          <a:custGeom>
            <a:avLst/>
            <a:gdLst>
              <a:gd name="connsiteX0" fmla="*/ 356924 w 1046550"/>
              <a:gd name="connsiteY0" fmla="*/ 64 h 687542"/>
              <a:gd name="connsiteX1" fmla="*/ 1046550 w 1046550"/>
              <a:gd name="connsiteY1" fmla="*/ 576479 h 687542"/>
              <a:gd name="connsiteX2" fmla="*/ 485124 w 1046550"/>
              <a:gd name="connsiteY2" fmla="*/ 289336 h 687542"/>
              <a:gd name="connsiteX3" fmla="*/ 1010407 w 1046550"/>
              <a:gd name="connsiteY3" fmla="*/ 668461 h 687542"/>
              <a:gd name="connsiteX4" fmla="*/ 0 w 1046550"/>
              <a:gd name="connsiteY4" fmla="*/ 67780 h 687542"/>
              <a:gd name="connsiteX5" fmla="*/ 356924 w 1046550"/>
              <a:gd name="connsiteY5" fmla="*/ 64 h 68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46550" h="687542">
                <a:moveTo>
                  <a:pt x="356924" y="64"/>
                </a:moveTo>
                <a:cubicBezTo>
                  <a:pt x="610656" y="-2950"/>
                  <a:pt x="926825" y="98224"/>
                  <a:pt x="1046550" y="576479"/>
                </a:cubicBezTo>
                <a:cubicBezTo>
                  <a:pt x="1046550" y="576479"/>
                  <a:pt x="631304" y="423710"/>
                  <a:pt x="485124" y="289336"/>
                </a:cubicBezTo>
                <a:cubicBezTo>
                  <a:pt x="485124" y="289336"/>
                  <a:pt x="789531" y="622070"/>
                  <a:pt x="1010407" y="668461"/>
                </a:cubicBezTo>
                <a:cubicBezTo>
                  <a:pt x="1010407" y="668461"/>
                  <a:pt x="369465" y="854024"/>
                  <a:pt x="0" y="67780"/>
                </a:cubicBezTo>
                <a:cubicBezTo>
                  <a:pt x="0" y="67780"/>
                  <a:pt x="159577" y="2409"/>
                  <a:pt x="356924" y="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44" name="Freeform 40">
            <a:extLst>
              <a:ext uri="{FF2B5EF4-FFF2-40B4-BE49-F238E27FC236}">
                <a16:creationId xmlns:a16="http://schemas.microsoft.com/office/drawing/2014/main" id="{93B03F57-F238-4233-A7BD-BF135E0F9206}"/>
              </a:ext>
            </a:extLst>
          </p:cNvPr>
          <p:cNvSpPr/>
          <p:nvPr userDrawn="1"/>
        </p:nvSpPr>
        <p:spPr bwMode="auto">
          <a:xfrm>
            <a:off x="9681481" y="2710325"/>
            <a:ext cx="626138" cy="1064951"/>
          </a:xfrm>
          <a:custGeom>
            <a:avLst/>
            <a:gdLst>
              <a:gd name="connsiteX0" fmla="*/ 527284 w 647804"/>
              <a:gd name="connsiteY0" fmla="*/ 0 h 1110873"/>
              <a:gd name="connsiteX1" fmla="*/ 143389 w 647804"/>
              <a:gd name="connsiteY1" fmla="*/ 1110873 h 1110873"/>
              <a:gd name="connsiteX2" fmla="*/ 364249 w 647804"/>
              <a:gd name="connsiteY2" fmla="*/ 513449 h 1110873"/>
              <a:gd name="connsiteX3" fmla="*/ 46211 w 647804"/>
              <a:gd name="connsiteY3" fmla="*/ 1085281 h 1110873"/>
              <a:gd name="connsiteX4" fmla="*/ 527284 w 647804"/>
              <a:gd name="connsiteY4" fmla="*/ 0 h 1110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7804" h="1110873">
                <a:moveTo>
                  <a:pt x="527284" y="0"/>
                </a:moveTo>
                <a:cubicBezTo>
                  <a:pt x="527284" y="0"/>
                  <a:pt x="975428" y="791767"/>
                  <a:pt x="143389" y="1110873"/>
                </a:cubicBezTo>
                <a:cubicBezTo>
                  <a:pt x="143389" y="1110873"/>
                  <a:pt x="246189" y="675801"/>
                  <a:pt x="364249" y="513449"/>
                </a:cubicBezTo>
                <a:cubicBezTo>
                  <a:pt x="364249" y="513449"/>
                  <a:pt x="65486" y="858947"/>
                  <a:pt x="46211" y="1085281"/>
                </a:cubicBezTo>
                <a:cubicBezTo>
                  <a:pt x="46211" y="1085281"/>
                  <a:pt x="-220427" y="467063"/>
                  <a:pt x="52728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45" name="Freeform 41">
            <a:extLst>
              <a:ext uri="{FF2B5EF4-FFF2-40B4-BE49-F238E27FC236}">
                <a16:creationId xmlns:a16="http://schemas.microsoft.com/office/drawing/2014/main" id="{231AEFFA-5252-45B2-9930-F231656DC626}"/>
              </a:ext>
            </a:extLst>
          </p:cNvPr>
          <p:cNvSpPr/>
          <p:nvPr userDrawn="1"/>
        </p:nvSpPr>
        <p:spPr bwMode="auto">
          <a:xfrm>
            <a:off x="6960428" y="3162339"/>
            <a:ext cx="792236" cy="917840"/>
          </a:xfrm>
          <a:custGeom>
            <a:avLst/>
            <a:gdLst>
              <a:gd name="connsiteX0" fmla="*/ 0 w 819649"/>
              <a:gd name="connsiteY0" fmla="*/ 6 h 957418"/>
              <a:gd name="connsiteX1" fmla="*/ 808998 w 819649"/>
              <a:gd name="connsiteY1" fmla="*/ 883833 h 957418"/>
              <a:gd name="connsiteX2" fmla="*/ 380800 w 819649"/>
              <a:gd name="connsiteY2" fmla="*/ 395928 h 957418"/>
              <a:gd name="connsiteX3" fmla="*/ 739105 w 819649"/>
              <a:gd name="connsiteY3" fmla="*/ 957418 h 957418"/>
              <a:gd name="connsiteX4" fmla="*/ 0 w 819649"/>
              <a:gd name="connsiteY4" fmla="*/ 6 h 9574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9649" h="957418">
                <a:moveTo>
                  <a:pt x="0" y="6"/>
                </a:moveTo>
                <a:cubicBezTo>
                  <a:pt x="0" y="6"/>
                  <a:pt x="928701" y="-11192"/>
                  <a:pt x="808998" y="883833"/>
                </a:cubicBezTo>
                <a:cubicBezTo>
                  <a:pt x="808998" y="883833"/>
                  <a:pt x="468368" y="579892"/>
                  <a:pt x="380800" y="395928"/>
                </a:cubicBezTo>
                <a:cubicBezTo>
                  <a:pt x="380800" y="395928"/>
                  <a:pt x="544688" y="830243"/>
                  <a:pt x="739105" y="957418"/>
                </a:cubicBezTo>
                <a:cubicBezTo>
                  <a:pt x="739105" y="957418"/>
                  <a:pt x="53826" y="893431"/>
                  <a:pt x="0" y="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46" name="Freeform 42">
            <a:extLst>
              <a:ext uri="{FF2B5EF4-FFF2-40B4-BE49-F238E27FC236}">
                <a16:creationId xmlns:a16="http://schemas.microsoft.com/office/drawing/2014/main" id="{16CD1994-10B3-4FA6-924D-CFE6C3F1117F}"/>
              </a:ext>
            </a:extLst>
          </p:cNvPr>
          <p:cNvSpPr/>
          <p:nvPr userDrawn="1"/>
        </p:nvSpPr>
        <p:spPr bwMode="auto">
          <a:xfrm>
            <a:off x="7829519" y="3246441"/>
            <a:ext cx="501016" cy="871856"/>
          </a:xfrm>
          <a:custGeom>
            <a:avLst/>
            <a:gdLst>
              <a:gd name="connsiteX0" fmla="*/ 410800 w 518352"/>
              <a:gd name="connsiteY0" fmla="*/ 0 h 909451"/>
              <a:gd name="connsiteX1" fmla="*/ 122441 w 518352"/>
              <a:gd name="connsiteY1" fmla="*/ 909451 h 909451"/>
              <a:gd name="connsiteX2" fmla="*/ 288709 w 518352"/>
              <a:gd name="connsiteY2" fmla="*/ 419931 h 909451"/>
              <a:gd name="connsiteX3" fmla="*/ 43724 w 518352"/>
              <a:gd name="connsiteY3" fmla="*/ 891054 h 909451"/>
              <a:gd name="connsiteX4" fmla="*/ 410800 w 518352"/>
              <a:gd name="connsiteY4" fmla="*/ 0 h 90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8352" h="909451">
                <a:moveTo>
                  <a:pt x="410800" y="0"/>
                </a:moveTo>
                <a:cubicBezTo>
                  <a:pt x="410800" y="0"/>
                  <a:pt x="790728" y="632696"/>
                  <a:pt x="122441" y="909451"/>
                </a:cubicBezTo>
                <a:cubicBezTo>
                  <a:pt x="122441" y="909451"/>
                  <a:pt x="196338" y="554309"/>
                  <a:pt x="288709" y="419931"/>
                </a:cubicBezTo>
                <a:cubicBezTo>
                  <a:pt x="288709" y="419931"/>
                  <a:pt x="54166" y="707084"/>
                  <a:pt x="43724" y="891054"/>
                </a:cubicBezTo>
                <a:cubicBezTo>
                  <a:pt x="43724" y="891054"/>
                  <a:pt x="-186803" y="395135"/>
                  <a:pt x="4108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47" name="Freeform 43">
            <a:extLst>
              <a:ext uri="{FF2B5EF4-FFF2-40B4-BE49-F238E27FC236}">
                <a16:creationId xmlns:a16="http://schemas.microsoft.com/office/drawing/2014/main" id="{2CC4E297-E4BC-46CA-86B2-53F95FDA9B38}"/>
              </a:ext>
            </a:extLst>
          </p:cNvPr>
          <p:cNvSpPr/>
          <p:nvPr userDrawn="1"/>
        </p:nvSpPr>
        <p:spPr bwMode="auto">
          <a:xfrm>
            <a:off x="7845243" y="3495077"/>
            <a:ext cx="1957293" cy="3326285"/>
          </a:xfrm>
          <a:custGeom>
            <a:avLst/>
            <a:gdLst>
              <a:gd name="connsiteX0" fmla="*/ 960699 w 2025019"/>
              <a:gd name="connsiteY0" fmla="*/ 0 h 3469718"/>
              <a:gd name="connsiteX1" fmla="*/ 1151072 w 2025019"/>
              <a:gd name="connsiteY1" fmla="*/ 0 h 3469718"/>
              <a:gd name="connsiteX2" fmla="*/ 1229791 w 2025019"/>
              <a:gd name="connsiteY2" fmla="*/ 1049394 h 3469718"/>
              <a:gd name="connsiteX3" fmla="*/ 1884448 w 2025019"/>
              <a:gd name="connsiteY3" fmla="*/ 350331 h 3469718"/>
              <a:gd name="connsiteX4" fmla="*/ 2025019 w 2025019"/>
              <a:gd name="connsiteY4" fmla="*/ 536695 h 3469718"/>
              <a:gd name="connsiteX5" fmla="*/ 1335018 w 2025019"/>
              <a:gd name="connsiteY5" fmla="*/ 1363732 h 3469718"/>
              <a:gd name="connsiteX6" fmla="*/ 1287626 w 2025019"/>
              <a:gd name="connsiteY6" fmla="*/ 2190770 h 3469718"/>
              <a:gd name="connsiteX7" fmla="*/ 1416951 w 2025019"/>
              <a:gd name="connsiteY7" fmla="*/ 3469718 h 3469718"/>
              <a:gd name="connsiteX8" fmla="*/ 722131 w 2025019"/>
              <a:gd name="connsiteY8" fmla="*/ 3469718 h 3469718"/>
              <a:gd name="connsiteX9" fmla="*/ 796834 w 2025019"/>
              <a:gd name="connsiteY9" fmla="*/ 1946018 h 3469718"/>
              <a:gd name="connsiteX10" fmla="*/ 0 w 2025019"/>
              <a:gd name="connsiteY10" fmla="*/ 875828 h 3469718"/>
              <a:gd name="connsiteX11" fmla="*/ 129325 w 2025019"/>
              <a:gd name="connsiteY11" fmla="*/ 759051 h 3469718"/>
              <a:gd name="connsiteX12" fmla="*/ 878767 w 2025019"/>
              <a:gd name="connsiteY12" fmla="*/ 1608484 h 3469718"/>
              <a:gd name="connsiteX13" fmla="*/ 960699 w 2025019"/>
              <a:gd name="connsiteY13" fmla="*/ 0 h 3469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25019" h="3469718">
                <a:moveTo>
                  <a:pt x="960699" y="0"/>
                </a:moveTo>
                <a:cubicBezTo>
                  <a:pt x="1151072" y="0"/>
                  <a:pt x="1151072" y="0"/>
                  <a:pt x="1151072" y="0"/>
                </a:cubicBezTo>
                <a:cubicBezTo>
                  <a:pt x="1229791" y="1049394"/>
                  <a:pt x="1229791" y="1049394"/>
                  <a:pt x="1229791" y="1049394"/>
                </a:cubicBezTo>
                <a:cubicBezTo>
                  <a:pt x="1884448" y="350331"/>
                  <a:pt x="1884448" y="350331"/>
                  <a:pt x="1884448" y="350331"/>
                </a:cubicBezTo>
                <a:cubicBezTo>
                  <a:pt x="2025019" y="536695"/>
                  <a:pt x="2025019" y="536695"/>
                  <a:pt x="2025019" y="536695"/>
                </a:cubicBezTo>
                <a:cubicBezTo>
                  <a:pt x="1335018" y="1363732"/>
                  <a:pt x="1335018" y="1363732"/>
                  <a:pt x="1335018" y="1363732"/>
                </a:cubicBezTo>
                <a:cubicBezTo>
                  <a:pt x="1335018" y="1363732"/>
                  <a:pt x="1217742" y="1363732"/>
                  <a:pt x="1287626" y="2190770"/>
                </a:cubicBezTo>
                <a:cubicBezTo>
                  <a:pt x="1358313" y="3017807"/>
                  <a:pt x="1416951" y="3469718"/>
                  <a:pt x="1416951" y="3469718"/>
                </a:cubicBezTo>
                <a:lnTo>
                  <a:pt x="722131" y="3469718"/>
                </a:lnTo>
                <a:cubicBezTo>
                  <a:pt x="722131" y="3469718"/>
                  <a:pt x="902061" y="2295549"/>
                  <a:pt x="796834" y="1946018"/>
                </a:cubicBezTo>
                <a:cubicBezTo>
                  <a:pt x="0" y="875828"/>
                  <a:pt x="0" y="875828"/>
                  <a:pt x="0" y="875828"/>
                </a:cubicBezTo>
                <a:cubicBezTo>
                  <a:pt x="129325" y="759051"/>
                  <a:pt x="129325" y="759051"/>
                  <a:pt x="129325" y="759051"/>
                </a:cubicBezTo>
                <a:cubicBezTo>
                  <a:pt x="878767" y="1608484"/>
                  <a:pt x="878767" y="1608484"/>
                  <a:pt x="878767" y="1608484"/>
                </a:cubicBezTo>
                <a:cubicBezTo>
                  <a:pt x="960699" y="0"/>
                  <a:pt x="960699" y="0"/>
                  <a:pt x="960699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48" name="Freeform 44">
            <a:extLst>
              <a:ext uri="{FF2B5EF4-FFF2-40B4-BE49-F238E27FC236}">
                <a16:creationId xmlns:a16="http://schemas.microsoft.com/office/drawing/2014/main" id="{1E709B00-E804-4072-8C3D-05DE87F592D1}"/>
              </a:ext>
            </a:extLst>
          </p:cNvPr>
          <p:cNvSpPr/>
          <p:nvPr userDrawn="1"/>
        </p:nvSpPr>
        <p:spPr bwMode="auto">
          <a:xfrm>
            <a:off x="9824642" y="3683036"/>
            <a:ext cx="1367791" cy="653833"/>
          </a:xfrm>
          <a:custGeom>
            <a:avLst/>
            <a:gdLst>
              <a:gd name="connsiteX0" fmla="*/ 698996 w 1415119"/>
              <a:gd name="connsiteY0" fmla="*/ 394 h 682027"/>
              <a:gd name="connsiteX1" fmla="*/ 1415119 w 1415119"/>
              <a:gd name="connsiteY1" fmla="*/ 251915 h 682027"/>
              <a:gd name="connsiteX2" fmla="*/ 20078 w 1415119"/>
              <a:gd name="connsiteY2" fmla="*/ 384714 h 682027"/>
              <a:gd name="connsiteX3" fmla="*/ 777432 w 1415119"/>
              <a:gd name="connsiteY3" fmla="*/ 328714 h 682027"/>
              <a:gd name="connsiteX4" fmla="*/ 0 w 1415119"/>
              <a:gd name="connsiteY4" fmla="*/ 267915 h 682027"/>
              <a:gd name="connsiteX5" fmla="*/ 698996 w 1415119"/>
              <a:gd name="connsiteY5" fmla="*/ 394 h 6820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15119" h="682027">
                <a:moveTo>
                  <a:pt x="698996" y="394"/>
                </a:moveTo>
                <a:cubicBezTo>
                  <a:pt x="900769" y="5980"/>
                  <a:pt x="1141552" y="71917"/>
                  <a:pt x="1415119" y="251915"/>
                </a:cubicBezTo>
                <a:cubicBezTo>
                  <a:pt x="1415119" y="251915"/>
                  <a:pt x="775826" y="1123906"/>
                  <a:pt x="20078" y="384714"/>
                </a:cubicBezTo>
                <a:cubicBezTo>
                  <a:pt x="20078" y="384714"/>
                  <a:pt x="542917" y="281515"/>
                  <a:pt x="777432" y="328714"/>
                </a:cubicBezTo>
                <a:cubicBezTo>
                  <a:pt x="777432" y="328714"/>
                  <a:pt x="255396" y="176716"/>
                  <a:pt x="0" y="267915"/>
                </a:cubicBezTo>
                <a:cubicBezTo>
                  <a:pt x="0" y="267915"/>
                  <a:pt x="255095" y="-11895"/>
                  <a:pt x="698996" y="39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49" name="Freeform 57">
            <a:extLst>
              <a:ext uri="{FF2B5EF4-FFF2-40B4-BE49-F238E27FC236}">
                <a16:creationId xmlns:a16="http://schemas.microsoft.com/office/drawing/2014/main" id="{BB677A4E-75F3-4AB9-A439-B77918F50C44}"/>
              </a:ext>
            </a:extLst>
          </p:cNvPr>
          <p:cNvSpPr/>
          <p:nvPr userDrawn="1"/>
        </p:nvSpPr>
        <p:spPr bwMode="auto">
          <a:xfrm>
            <a:off x="6434471" y="3995694"/>
            <a:ext cx="1126362" cy="538830"/>
          </a:xfrm>
          <a:custGeom>
            <a:avLst/>
            <a:gdLst>
              <a:gd name="connsiteX0" fmla="*/ 599725 w 1165337"/>
              <a:gd name="connsiteY0" fmla="*/ 1063 h 562065"/>
              <a:gd name="connsiteX1" fmla="*/ 1146865 w 1165337"/>
              <a:gd name="connsiteY1" fmla="*/ 234334 h 562065"/>
              <a:gd name="connsiteX2" fmla="*/ 523639 w 1165337"/>
              <a:gd name="connsiteY2" fmla="*/ 293528 h 562065"/>
              <a:gd name="connsiteX3" fmla="*/ 1165337 w 1165337"/>
              <a:gd name="connsiteY3" fmla="*/ 330324 h 562065"/>
              <a:gd name="connsiteX4" fmla="*/ 0 w 1165337"/>
              <a:gd name="connsiteY4" fmla="*/ 367120 h 562065"/>
              <a:gd name="connsiteX5" fmla="*/ 599725 w 1165337"/>
              <a:gd name="connsiteY5" fmla="*/ 1063 h 562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337" h="562065">
                <a:moveTo>
                  <a:pt x="599725" y="1063"/>
                </a:moveTo>
                <a:cubicBezTo>
                  <a:pt x="762242" y="-8765"/>
                  <a:pt x="948593" y="48104"/>
                  <a:pt x="1146865" y="234334"/>
                </a:cubicBezTo>
                <a:cubicBezTo>
                  <a:pt x="1146865" y="234334"/>
                  <a:pt x="717996" y="327924"/>
                  <a:pt x="523639" y="293528"/>
                </a:cubicBezTo>
                <a:cubicBezTo>
                  <a:pt x="523639" y="293528"/>
                  <a:pt x="956524" y="409515"/>
                  <a:pt x="1165337" y="330324"/>
                </a:cubicBezTo>
                <a:cubicBezTo>
                  <a:pt x="1165337" y="330324"/>
                  <a:pt x="730042" y="826271"/>
                  <a:pt x="0" y="367120"/>
                </a:cubicBezTo>
                <a:cubicBezTo>
                  <a:pt x="0" y="367120"/>
                  <a:pt x="242186" y="22685"/>
                  <a:pt x="599725" y="10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50" name="Freeform 58">
            <a:extLst>
              <a:ext uri="{FF2B5EF4-FFF2-40B4-BE49-F238E27FC236}">
                <a16:creationId xmlns:a16="http://schemas.microsoft.com/office/drawing/2014/main" id="{30EE718A-2686-43D4-BACF-49880CBF4A9B}"/>
              </a:ext>
            </a:extLst>
          </p:cNvPr>
          <p:cNvSpPr/>
          <p:nvPr userDrawn="1"/>
        </p:nvSpPr>
        <p:spPr bwMode="auto">
          <a:xfrm>
            <a:off x="7110424" y="4377580"/>
            <a:ext cx="734819" cy="913265"/>
          </a:xfrm>
          <a:custGeom>
            <a:avLst/>
            <a:gdLst>
              <a:gd name="connsiteX0" fmla="*/ 671798 w 760246"/>
              <a:gd name="connsiteY0" fmla="*/ 0 h 952646"/>
              <a:gd name="connsiteX1" fmla="*/ 310318 w 760246"/>
              <a:gd name="connsiteY1" fmla="*/ 508718 h 952646"/>
              <a:gd name="connsiteX2" fmla="*/ 756947 w 760246"/>
              <a:gd name="connsiteY2" fmla="*/ 47992 h 952646"/>
              <a:gd name="connsiteX3" fmla="*/ 25151 w 760246"/>
              <a:gd name="connsiteY3" fmla="*/ 952646 h 952646"/>
              <a:gd name="connsiteX4" fmla="*/ 671798 w 760246"/>
              <a:gd name="connsiteY4" fmla="*/ 0 h 95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0246" h="952646">
                <a:moveTo>
                  <a:pt x="671798" y="0"/>
                </a:moveTo>
                <a:cubicBezTo>
                  <a:pt x="671798" y="0"/>
                  <a:pt x="463747" y="384738"/>
                  <a:pt x="310318" y="508718"/>
                </a:cubicBezTo>
                <a:cubicBezTo>
                  <a:pt x="310318" y="508718"/>
                  <a:pt x="680635" y="257559"/>
                  <a:pt x="756947" y="47992"/>
                </a:cubicBezTo>
                <a:cubicBezTo>
                  <a:pt x="756947" y="47992"/>
                  <a:pt x="851735" y="700687"/>
                  <a:pt x="25151" y="952646"/>
                </a:cubicBezTo>
                <a:cubicBezTo>
                  <a:pt x="25151" y="952646"/>
                  <a:pt x="-195754" y="90386"/>
                  <a:pt x="67179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68763" tIns="34382" rIns="68763" bIns="34382" numCol="1" anchor="t" anchorCtr="0" compatLnSpc="1">
            <a:noAutofit/>
          </a:bodyPr>
          <a:lstStyle>
            <a:defPPr>
              <a:defRPr lang="en-US"/>
            </a:defPPr>
            <a:lvl1pPr marL="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14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828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743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6576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5720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4864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008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15200" algn="l" defTabSz="1828800" rtl="0" eaLnBrk="1" latinLnBrk="0" hangingPunct="1"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707" b="1" dirty="0">
              <a:latin typeface="Roboto Bold" charset="0"/>
            </a:endParaRPr>
          </a:p>
        </p:txBody>
      </p:sp>
      <p:sp>
        <p:nvSpPr>
          <p:cNvPr id="53" name="文本占位符 8">
            <a:extLst>
              <a:ext uri="{FF2B5EF4-FFF2-40B4-BE49-F238E27FC236}">
                <a16:creationId xmlns:a16="http://schemas.microsoft.com/office/drawing/2014/main" id="{7F7DA7D6-9BA9-4996-9043-7BF30A46F91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156718" y="2435573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A0693F71-78B8-4024-B817-58F7503F0CC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84824" y="2991472"/>
            <a:ext cx="2659257" cy="836490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64" name="文本占位符 8">
            <a:extLst>
              <a:ext uri="{FF2B5EF4-FFF2-40B4-BE49-F238E27FC236}">
                <a16:creationId xmlns:a16="http://schemas.microsoft.com/office/drawing/2014/main" id="{500537CD-572C-43BE-8B6A-389B019BFB3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4258137" y="2435573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6" name="文本占位符 8">
            <a:extLst>
              <a:ext uri="{FF2B5EF4-FFF2-40B4-BE49-F238E27FC236}">
                <a16:creationId xmlns:a16="http://schemas.microsoft.com/office/drawing/2014/main" id="{ADEF3B76-9288-4CCC-9BB7-D833982D6FE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86243" y="2991472"/>
            <a:ext cx="2659257" cy="836490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79BBB288-156A-48FD-98FF-24E91BB3292C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1166380" y="4532142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09D07BFF-82F9-4DB0-89DE-BF1A213DB30F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694487" y="5088041"/>
            <a:ext cx="2659257" cy="836490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70" name="文本占位符 8">
            <a:extLst>
              <a:ext uri="{FF2B5EF4-FFF2-40B4-BE49-F238E27FC236}">
                <a16:creationId xmlns:a16="http://schemas.microsoft.com/office/drawing/2014/main" id="{22B3A6D9-FFDE-4011-A187-A28983ECAC82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4267799" y="4532142"/>
            <a:ext cx="1758772" cy="460836"/>
          </a:xfrm>
        </p:spPr>
        <p:txBody>
          <a:bodyPr>
            <a:noAutofit/>
          </a:bodyPr>
          <a:lstStyle>
            <a:lvl1pPr marL="0" indent="0" algn="ctr">
              <a:lnSpc>
                <a:spcPct val="150000"/>
              </a:lnSpc>
              <a:buNone/>
              <a:defRPr sz="1704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请输入主标题</a:t>
            </a:r>
          </a:p>
        </p:txBody>
      </p:sp>
      <p:sp>
        <p:nvSpPr>
          <p:cNvPr id="72" name="文本占位符 8">
            <a:extLst>
              <a:ext uri="{FF2B5EF4-FFF2-40B4-BE49-F238E27FC236}">
                <a16:creationId xmlns:a16="http://schemas.microsoft.com/office/drawing/2014/main" id="{6336F694-D978-4A6B-A743-2B2480226595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3795906" y="5088041"/>
            <a:ext cx="2659257" cy="836490"/>
          </a:xfrm>
        </p:spPr>
        <p:txBody>
          <a:bodyPr>
            <a:noAutofit/>
          </a:bodyPr>
          <a:lstStyle>
            <a:lvl1pPr marL="0" marR="0" indent="0" algn="ctr" defTabSz="458389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1103" b="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>
              <a:defRPr sz="1704">
                <a:solidFill>
                  <a:schemeClr val="bg2"/>
                </a:solidFill>
                <a:latin typeface="+mj-lt"/>
              </a:defRPr>
            </a:lvl2pPr>
            <a:lvl3pPr>
              <a:defRPr sz="1704">
                <a:solidFill>
                  <a:schemeClr val="bg2"/>
                </a:solidFill>
                <a:latin typeface="+mj-lt"/>
              </a:defRPr>
            </a:lvl3pPr>
            <a:lvl4pPr>
              <a:defRPr sz="1704">
                <a:solidFill>
                  <a:schemeClr val="bg2"/>
                </a:solidFill>
                <a:latin typeface="+mj-lt"/>
              </a:defRPr>
            </a:lvl4pPr>
            <a:lvl5pPr>
              <a:defRPr sz="1704">
                <a:solidFill>
                  <a:schemeClr val="bg2"/>
                </a:solidFill>
                <a:latin typeface="+mj-lt"/>
              </a:defRPr>
            </a:lvl5pPr>
          </a:lstStyle>
          <a:p>
            <a:pPr lvl="0"/>
            <a:r>
              <a:rPr lang="zh-CN" altLang="en-US" dirty="0"/>
              <a:t>请输入文字内容对标题进行补充说明；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F592B0-A6F6-4761-BDC9-6ADC64FC2E4D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1764526" y="1889103"/>
            <a:ext cx="532808" cy="460808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73" name="文本占位符 2">
            <a:extLst>
              <a:ext uri="{FF2B5EF4-FFF2-40B4-BE49-F238E27FC236}">
                <a16:creationId xmlns:a16="http://schemas.microsoft.com/office/drawing/2014/main" id="{75F75627-4F63-4CA8-8CB5-C3ECD935CC88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849468" y="1885559"/>
            <a:ext cx="532808" cy="460808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74" name="文本占位符 2">
            <a:extLst>
              <a:ext uri="{FF2B5EF4-FFF2-40B4-BE49-F238E27FC236}">
                <a16:creationId xmlns:a16="http://schemas.microsoft.com/office/drawing/2014/main" id="{95D0A668-6FFE-42A4-B84D-B8B8B631646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1761781" y="3993707"/>
            <a:ext cx="532808" cy="460808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75" name="文本占位符 2">
            <a:extLst>
              <a:ext uri="{FF2B5EF4-FFF2-40B4-BE49-F238E27FC236}">
                <a16:creationId xmlns:a16="http://schemas.microsoft.com/office/drawing/2014/main" id="{14950CD5-6F69-4433-983B-F609F0F6A48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4846722" y="3990163"/>
            <a:ext cx="532808" cy="460808"/>
          </a:xfrm>
        </p:spPr>
        <p:txBody>
          <a:bodyPr>
            <a:noAutofit/>
          </a:bodyPr>
          <a:lstStyle>
            <a:lvl1pPr marL="0" indent="0" algn="ctr">
              <a:buNone/>
              <a:defRPr sz="3008" b="1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 altLang="zh-CN" dirty="0"/>
              <a:t>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4008506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片占位符 20"/>
          <p:cNvSpPr>
            <a:spLocks noGrp="1"/>
          </p:cNvSpPr>
          <p:nvPr>
            <p:ph type="pic" sz="quarter" idx="10"/>
          </p:nvPr>
        </p:nvSpPr>
        <p:spPr>
          <a:xfrm>
            <a:off x="-1401495" y="1215292"/>
            <a:ext cx="7135603" cy="4393990"/>
          </a:xfrm>
          <a:prstGeom prst="parallelogram">
            <a:avLst>
              <a:gd name="adj" fmla="val 31058"/>
            </a:avLst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2621994" y="2320435"/>
            <a:ext cx="10340010" cy="2574476"/>
          </a:xfrm>
          <a:prstGeom prst="parallelogram">
            <a:avLst>
              <a:gd name="adj" fmla="val 30813"/>
            </a:avLst>
          </a:prstGeom>
          <a:solidFill>
            <a:srgbClr val="0069BF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 dirty="0"/>
          </a:p>
        </p:txBody>
      </p:sp>
      <p:sp>
        <p:nvSpPr>
          <p:cNvPr id="13" name="平行四边形 12"/>
          <p:cNvSpPr/>
          <p:nvPr userDrawn="1"/>
        </p:nvSpPr>
        <p:spPr>
          <a:xfrm>
            <a:off x="4599162" y="2320435"/>
            <a:ext cx="8400716" cy="2574476"/>
          </a:xfrm>
          <a:prstGeom prst="parallelogram">
            <a:avLst>
              <a:gd name="adj" fmla="val 30813"/>
            </a:avLst>
          </a:prstGeom>
          <a:solidFill>
            <a:srgbClr val="0069B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>
              <a:solidFill>
                <a:schemeClr val="accent3"/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9138624" y="5904709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18" name="平行四边形 17"/>
          <p:cNvSpPr/>
          <p:nvPr userDrawn="1"/>
        </p:nvSpPr>
        <p:spPr>
          <a:xfrm>
            <a:off x="8517228" y="-247992"/>
            <a:ext cx="1817967" cy="1215769"/>
          </a:xfrm>
          <a:prstGeom prst="parallelogram">
            <a:avLst>
              <a:gd name="adj" fmla="val 30813"/>
            </a:avLst>
          </a:prstGeom>
          <a:solidFill>
            <a:srgbClr val="0069BF">
              <a:alpha val="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19" name="平行四边形 18"/>
          <p:cNvSpPr/>
          <p:nvPr userDrawn="1"/>
        </p:nvSpPr>
        <p:spPr>
          <a:xfrm>
            <a:off x="8028714" y="5315447"/>
            <a:ext cx="1109910" cy="742386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0" name="平行四边形 19"/>
          <p:cNvSpPr/>
          <p:nvPr userDrawn="1"/>
        </p:nvSpPr>
        <p:spPr>
          <a:xfrm>
            <a:off x="1760193" y="337448"/>
            <a:ext cx="716723" cy="486117"/>
          </a:xfrm>
          <a:prstGeom prst="parallelogram">
            <a:avLst>
              <a:gd name="adj" fmla="val 30813"/>
            </a:avLst>
          </a:prstGeom>
          <a:solidFill>
            <a:srgbClr val="0069BF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3" name="文本占位符 8"/>
          <p:cNvSpPr>
            <a:spLocks noGrp="1"/>
          </p:cNvSpPr>
          <p:nvPr>
            <p:ph type="body" sz="quarter" idx="14" hasCustomPrompt="1"/>
          </p:nvPr>
        </p:nvSpPr>
        <p:spPr>
          <a:xfrm>
            <a:off x="5568228" y="2731670"/>
            <a:ext cx="6344477" cy="1092494"/>
          </a:xfrm>
        </p:spPr>
        <p:txBody>
          <a:bodyPr>
            <a:normAutofit/>
          </a:bodyPr>
          <a:lstStyle>
            <a:lvl1pPr marL="0" indent="0">
              <a:buNone/>
              <a:defRPr sz="5013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感谢观看！</a:t>
            </a:r>
          </a:p>
        </p:txBody>
      </p:sp>
      <p:sp>
        <p:nvSpPr>
          <p:cNvPr id="24" name="文本占位符 8"/>
          <p:cNvSpPr>
            <a:spLocks noGrp="1"/>
          </p:cNvSpPr>
          <p:nvPr>
            <p:ph type="body" sz="quarter" idx="15" hasCustomPrompt="1"/>
          </p:nvPr>
        </p:nvSpPr>
        <p:spPr>
          <a:xfrm>
            <a:off x="5568228" y="3848576"/>
            <a:ext cx="6344477" cy="617058"/>
          </a:xfrm>
        </p:spPr>
        <p:txBody>
          <a:bodyPr>
            <a:normAutofit/>
          </a:bodyPr>
          <a:lstStyle>
            <a:lvl1pPr marL="0" indent="0">
              <a:buNone/>
              <a:defRPr sz="3008" b="0">
                <a:solidFill>
                  <a:schemeClr val="bg1"/>
                </a:solidFill>
                <a:latin typeface="aril"/>
              </a:defRPr>
            </a:lvl1pPr>
          </a:lstStyle>
          <a:p>
            <a:pPr lvl="0"/>
            <a:r>
              <a:rPr lang="en-US" altLang="zh-CN" dirty="0"/>
              <a:t>THANKS</a:t>
            </a:r>
            <a:r>
              <a:rPr lang="zh-CN" altLang="en-US" dirty="0"/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13100517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8CDE9F9-AD65-4CB6-B6D1-A39917030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48C40AE-45E7-42BD-AAC1-7B7FD0A514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6B6543-629A-4D6E-9547-890C667EB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37772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748902"/>
      </p:ext>
    </p:extLst>
  </p:cSld>
  <p:clrMapOvr>
    <a:masterClrMapping/>
  </p:clrMapOvr>
  <p:transition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037444"/>
      </p:ext>
    </p:extLst>
  </p:cSld>
  <p:clrMapOvr>
    <a:masterClrMapping/>
  </p:clrMapOvr>
  <p:transition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435891"/>
      </p:ext>
    </p:extLst>
  </p:cSld>
  <p:clrMapOvr>
    <a:masterClrMapping/>
  </p:clrMapOvr>
  <p:transition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113859"/>
      </p:ext>
    </p:extLst>
  </p:cSld>
  <p:clrMapOvr>
    <a:masterClrMapping/>
  </p:clrMapOvr>
  <p:transition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2190561"/>
      </p:ext>
    </p:extLst>
  </p:cSld>
  <p:clrMapOvr>
    <a:masterClrMapping/>
  </p:clrMapOvr>
  <p:transition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0" y="693760"/>
            <a:ext cx="12192000" cy="5999579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bg1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8902" y="132393"/>
            <a:ext cx="10515600" cy="533233"/>
          </a:xfrm>
        </p:spPr>
        <p:txBody>
          <a:bodyPr>
            <a:normAutofit/>
          </a:bodyPr>
          <a:lstStyle>
            <a:lvl1pPr algn="l">
              <a:defRPr sz="28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788324"/>
      </p:ext>
    </p:extLst>
  </p:cSld>
  <p:clrMapOvr>
    <a:masterClrMapping/>
  </p:clrMapOvr>
  <p:transition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9338318"/>
      </p:ext>
    </p:extLst>
  </p:cSld>
  <p:clrMapOvr>
    <a:masterClrMapping/>
  </p:clrMapOvr>
  <p:transition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40958"/>
      </p:ext>
    </p:extLst>
  </p:cSld>
  <p:clrMapOvr>
    <a:masterClrMapping/>
  </p:clrMapOvr>
  <p:transition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0769453"/>
      </p:ext>
    </p:extLst>
  </p:cSld>
  <p:clrMapOvr>
    <a:masterClrMapping/>
  </p:clrMapOvr>
  <p:transition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26219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4CD96-CCF7-4D2A-8DC9-CB30DEF38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FDC9E3-5142-4663-8659-40F935B1E2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D143F5F-155F-4B48-AD21-F8557340AE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A067E5-70BD-4531-97FE-A984DC9A00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7519A7-4633-4ED8-AAC3-F684A9DD02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C6CA5C5-D2CB-412A-947F-FC7F32A5B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693563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284070"/>
      </p:ext>
    </p:extLst>
  </p:cSld>
  <p:clrMapOvr>
    <a:masterClrMapping/>
  </p:clrMapOvr>
  <p:transition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1" y="0"/>
            <a:ext cx="12192000" cy="6858000"/>
          </a:xfrm>
          <a:prstGeom prst="rect">
            <a:avLst/>
          </a:prstGeom>
          <a:solidFill>
            <a:srgbClr val="2827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2499307782"/>
      </p:ext>
    </p:extLst>
  </p:cSld>
  <p:clrMapOvr>
    <a:masterClrMapping/>
  </p:clrMapOvr>
  <p:transition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359229" y="343354"/>
            <a:ext cx="10515600" cy="483961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48680899"/>
      </p:ext>
    </p:extLst>
  </p:cSld>
  <p:clrMapOvr>
    <a:masterClrMapping/>
  </p:clrMapOvr>
  <p:transition spd="slow" advTm="3000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03234102"/>
      </p:ext>
    </p:extLst>
  </p:cSld>
  <p:clrMapOvr>
    <a:masterClrMapping/>
  </p:clrMapOvr>
  <p:transition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-1" y="822722"/>
            <a:ext cx="12192000" cy="58466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>
              <a:latin typeface="+mj-ea"/>
              <a:ea typeface="+mj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598" y="202630"/>
            <a:ext cx="10972800" cy="562074"/>
          </a:xfrm>
        </p:spPr>
        <p:txBody>
          <a:bodyPr>
            <a:no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308293779"/>
      </p:ext>
    </p:extLst>
  </p:cSld>
  <p:clrMapOvr>
    <a:masterClrMapping/>
  </p:clrMapOvr>
  <p:transition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378746"/>
      </p:ext>
    </p:extLst>
  </p:cSld>
  <p:clrMapOvr>
    <a:masterClrMapping/>
  </p:clrMapOvr>
  <p:transition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88516603"/>
      </p:ext>
    </p:extLst>
  </p:cSld>
  <p:clrMapOvr>
    <a:masterClrMapping/>
  </p:clrMapOvr>
  <p:transition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40758E-1474-499F-84EE-19CC5A9C7E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1" y="1122363"/>
            <a:ext cx="9144000" cy="2387600"/>
          </a:xfrm>
        </p:spPr>
        <p:txBody>
          <a:bodyPr anchor="b"/>
          <a:lstStyle>
            <a:lvl1pPr algn="ctr">
              <a:defRPr sz="5999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D9AF02E-3467-4F39-A1F7-D42BF3E3662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1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54" indent="0" algn="ctr">
              <a:buNone/>
              <a:defRPr sz="2000"/>
            </a:lvl2pPr>
            <a:lvl3pPr marL="914309" indent="0" algn="ctr">
              <a:buNone/>
              <a:defRPr sz="1800"/>
            </a:lvl3pPr>
            <a:lvl4pPr marL="1371463" indent="0" algn="ctr">
              <a:buNone/>
              <a:defRPr sz="1600"/>
            </a:lvl4pPr>
            <a:lvl5pPr marL="1828617" indent="0" algn="ctr">
              <a:buNone/>
              <a:defRPr sz="1600"/>
            </a:lvl5pPr>
            <a:lvl6pPr marL="2285771" indent="0" algn="ctr">
              <a:buNone/>
              <a:defRPr sz="1600"/>
            </a:lvl6pPr>
            <a:lvl7pPr marL="2742926" indent="0" algn="ctr">
              <a:buNone/>
              <a:defRPr sz="1600"/>
            </a:lvl7pPr>
            <a:lvl8pPr marL="3200080" indent="0" algn="ctr">
              <a:buNone/>
              <a:defRPr sz="1600"/>
            </a:lvl8pPr>
            <a:lvl9pPr marL="3657234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ED4328-63EC-431F-94ED-120665FF8D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5D2D5B-3EED-41BA-94D9-90B1F1B196BA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1B3EB6-B270-4E14-BD08-34D059ED7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8F5F87-2447-4F9D-97CF-C866555DB7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2B17AC-5819-47CE-B884-001938CF9D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4715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E29C93-8A88-41A4-9804-880E366A8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BDBDC84-E35A-474D-B403-CFBD79BEFCB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BF25CF9-1235-4773-8786-272F0048AF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5A08AE5-E6FE-4FAC-94AA-E9C7C199F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3A5D59B-E560-47CA-9EF7-003A504256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640A32-CE89-4E88-B325-36A559E846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1462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9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63" Type="http://schemas.openxmlformats.org/officeDocument/2006/relationships/tags" Target="../tags/tag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5" Type="http://schemas.openxmlformats.org/officeDocument/2006/relationships/slideLayout" Target="../slideLayouts/slideLayout16.xml"/><Relationship Id="rId61" Type="http://schemas.openxmlformats.org/officeDocument/2006/relationships/tags" Target="../tags/tag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image" Target="../media/image1.jpg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theme" Target="../theme/theme2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tags" Target="../tags/tag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tags" Target="../tags/tag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13" Type="http://schemas.openxmlformats.org/officeDocument/2006/relationships/slideLayout" Target="../slideLayouts/slideLayout82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12" Type="http://schemas.openxmlformats.org/officeDocument/2006/relationships/slideLayout" Target="../slideLayouts/slideLayout81.xml"/><Relationship Id="rId2" Type="http://schemas.openxmlformats.org/officeDocument/2006/relationships/slideLayout" Target="../slideLayouts/slideLayout71.xml"/><Relationship Id="rId16" Type="http://schemas.openxmlformats.org/officeDocument/2006/relationships/image" Target="../media/image5.jpeg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slideLayout" Target="../slideLayouts/slideLayout80.xml"/><Relationship Id="rId5" Type="http://schemas.openxmlformats.org/officeDocument/2006/relationships/slideLayout" Target="../slideLayouts/slideLayout74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7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Relationship Id="rId14" Type="http://schemas.openxmlformats.org/officeDocument/2006/relationships/slideLayout" Target="../slideLayouts/slideLayout8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6.xml"/><Relationship Id="rId2" Type="http://schemas.openxmlformats.org/officeDocument/2006/relationships/slideLayout" Target="../slideLayouts/slideLayout85.xml"/><Relationship Id="rId1" Type="http://schemas.openxmlformats.org/officeDocument/2006/relationships/slideLayout" Target="../slideLayouts/slideLayout8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8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6A3932F-2AAC-40F2-A075-94DB4985F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994B72-21E8-489A-A50D-B1AFBE507C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001F814-0834-4A22-9409-3B49D56951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FB2D1C-DEE5-4CBD-87AA-071D685A17CE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F4A348-45BC-47B0-A3AC-1CB33D7A3E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EB16F3B-B05A-4D44-A727-18B797CB58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D151B0-94FB-4CF5-8B68-812D155FA46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73053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1165B082-0580-4B77-B4BB-E8BB01232390}"/>
              </a:ext>
            </a:extLst>
          </p:cNvPr>
          <p:cNvSpPr/>
          <p:nvPr userDrawn="1"/>
        </p:nvSpPr>
        <p:spPr>
          <a:xfrm>
            <a:off x="0" y="-398"/>
            <a:ext cx="12192000" cy="6858000"/>
          </a:xfrm>
          <a:prstGeom prst="rect">
            <a:avLst/>
          </a:prstGeom>
          <a:blipFill dpi="0" rotWithShape="1">
            <a:blip r:embed="rId64">
              <a:alphaModFix amt="20000"/>
            </a:blip>
            <a:srcRect/>
            <a:tile tx="-12065000" ty="0" sx="100000" sy="100000" flip="none" algn="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02"/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61"/>
            </p:custDataLst>
          </p:nvPr>
        </p:nvSpPr>
        <p:spPr>
          <a:xfrm>
            <a:off x="622186" y="359785"/>
            <a:ext cx="10968911" cy="705616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62"/>
            </p:custDataLst>
          </p:nvPr>
        </p:nvSpPr>
        <p:spPr>
          <a:xfrm>
            <a:off x="608384" y="1490435"/>
            <a:ext cx="10968911" cy="475931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1334A3B-B55C-4C56-8A60-D4BCCFC55556}"/>
              </a:ext>
            </a:extLst>
          </p:cNvPr>
          <p:cNvSpPr txBox="1"/>
          <p:nvPr userDrawn="1"/>
        </p:nvSpPr>
        <p:spPr>
          <a:xfrm>
            <a:off x="561127" y="6405636"/>
            <a:ext cx="2678313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8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902" dirty="0">
                <a:solidFill>
                  <a:schemeClr val="bg1">
                    <a:lumMod val="65000"/>
                  </a:schemeClr>
                </a:solidFill>
              </a:rPr>
              <a:t>大数据推进教育变革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10626060-3E64-41D9-8F30-F11EFE81DF80}"/>
              </a:ext>
            </a:extLst>
          </p:cNvPr>
          <p:cNvSpPr txBox="1"/>
          <p:nvPr userDrawn="1"/>
        </p:nvSpPr>
        <p:spPr>
          <a:xfrm>
            <a:off x="11180899" y="6402339"/>
            <a:ext cx="449975" cy="2311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4583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902" b="1" dirty="0">
                <a:solidFill>
                  <a:schemeClr val="accent3"/>
                </a:solidFill>
              </a:rPr>
              <a:t>-</a:t>
            </a:r>
            <a:endParaRPr lang="zh-CN" altLang="en-US" sz="902" b="1" dirty="0">
              <a:solidFill>
                <a:schemeClr val="accent3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63"/>
            </p:custDataLst>
          </p:nvPr>
        </p:nvSpPr>
        <p:spPr>
          <a:xfrm>
            <a:off x="11190898" y="6352748"/>
            <a:ext cx="320919" cy="3168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993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60"/>
    </p:custDataLst>
    <p:extLst>
      <p:ext uri="{BB962C8B-B14F-4D97-AF65-F5344CB8AC3E}">
        <p14:creationId xmlns:p14="http://schemas.microsoft.com/office/powerpoint/2010/main" val="3650781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74" r:id="rId13"/>
    <p:sldLayoutId id="2147483675" r:id="rId14"/>
    <p:sldLayoutId id="2147483676" r:id="rId15"/>
    <p:sldLayoutId id="2147483677" r:id="rId16"/>
    <p:sldLayoutId id="2147483678" r:id="rId17"/>
    <p:sldLayoutId id="2147483679" r:id="rId18"/>
    <p:sldLayoutId id="2147483680" r:id="rId19"/>
    <p:sldLayoutId id="2147483681" r:id="rId20"/>
    <p:sldLayoutId id="2147483682" r:id="rId21"/>
    <p:sldLayoutId id="2147483683" r:id="rId22"/>
    <p:sldLayoutId id="2147483684" r:id="rId23"/>
    <p:sldLayoutId id="2147483685" r:id="rId24"/>
    <p:sldLayoutId id="2147483686" r:id="rId25"/>
    <p:sldLayoutId id="2147483687" r:id="rId26"/>
    <p:sldLayoutId id="2147483688" r:id="rId27"/>
    <p:sldLayoutId id="2147483689" r:id="rId28"/>
    <p:sldLayoutId id="2147483690" r:id="rId29"/>
    <p:sldLayoutId id="2147483691" r:id="rId30"/>
    <p:sldLayoutId id="2147483692" r:id="rId31"/>
    <p:sldLayoutId id="2147483693" r:id="rId32"/>
    <p:sldLayoutId id="2147483694" r:id="rId33"/>
    <p:sldLayoutId id="2147483695" r:id="rId34"/>
    <p:sldLayoutId id="2147483696" r:id="rId35"/>
    <p:sldLayoutId id="2147483697" r:id="rId36"/>
    <p:sldLayoutId id="2147483698" r:id="rId37"/>
    <p:sldLayoutId id="2147483699" r:id="rId38"/>
    <p:sldLayoutId id="2147483700" r:id="rId39"/>
    <p:sldLayoutId id="2147483701" r:id="rId40"/>
    <p:sldLayoutId id="2147483702" r:id="rId41"/>
    <p:sldLayoutId id="2147483703" r:id="rId42"/>
    <p:sldLayoutId id="2147483704" r:id="rId43"/>
    <p:sldLayoutId id="2147483705" r:id="rId44"/>
    <p:sldLayoutId id="2147483706" r:id="rId45"/>
    <p:sldLayoutId id="2147483707" r:id="rId46"/>
    <p:sldLayoutId id="2147483708" r:id="rId47"/>
    <p:sldLayoutId id="2147483709" r:id="rId48"/>
    <p:sldLayoutId id="2147483710" r:id="rId49"/>
    <p:sldLayoutId id="2147483711" r:id="rId50"/>
    <p:sldLayoutId id="2147483712" r:id="rId51"/>
    <p:sldLayoutId id="2147483713" r:id="rId52"/>
    <p:sldLayoutId id="2147483714" r:id="rId53"/>
    <p:sldLayoutId id="2147483715" r:id="rId54"/>
    <p:sldLayoutId id="2147483716" r:id="rId55"/>
    <p:sldLayoutId id="2147483717" r:id="rId56"/>
    <p:sldLayoutId id="2147483718" r:id="rId57"/>
    <p:sldLayoutId id="2147483720" r:id="rId58"/>
  </p:sldLayoutIdLst>
  <p:hf hdr="0" dt="0"/>
  <p:txStyles>
    <p:titleStyle>
      <a:lvl1pPr algn="l" defTabSz="906909" rtl="0" eaLnBrk="1" fontAlgn="auto" latinLnBrk="0" hangingPunct="1">
        <a:lnSpc>
          <a:spcPct val="100000"/>
        </a:lnSpc>
        <a:spcBef>
          <a:spcPct val="0"/>
        </a:spcBef>
        <a:buNone/>
        <a:defRPr sz="2507" b="1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j-cs"/>
        </a:defRPr>
      </a:lvl1pPr>
    </p:titleStyle>
    <p:bodyStyle>
      <a:lvl1pPr marL="226648" indent="-226648" algn="l" defTabSz="906909" rtl="0" eaLnBrk="1" fontAlgn="auto" latinLnBrk="0" hangingPunct="1">
        <a:lnSpc>
          <a:spcPct val="130000"/>
        </a:lnSpc>
        <a:spcBef>
          <a:spcPct val="1000"/>
        </a:spcBef>
        <a:spcAft>
          <a:spcPts val="501"/>
        </a:spcAft>
        <a:buFont typeface="Wingdings" panose="05000000000000000000" charset="0"/>
        <a:buChar char="u"/>
        <a:defRPr sz="1785" u="none" strike="noStrike" kern="1200" cap="none" spc="7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1pPr>
      <a:lvl2pPr marL="680262" indent="-226648" algn="l" defTabSz="906909" rtl="0" eaLnBrk="1" fontAlgn="auto" latinLnBrk="0" hangingPunct="1">
        <a:lnSpc>
          <a:spcPct val="120000"/>
        </a:lnSpc>
        <a:spcBef>
          <a:spcPct val="1000"/>
        </a:spcBef>
        <a:spcAft>
          <a:spcPts val="301"/>
        </a:spcAft>
        <a:buFont typeface="Wingdings" panose="05000000000000000000" charset="0"/>
        <a:buChar char="u"/>
        <a:tabLst>
          <a:tab pos="1596402" algn="l"/>
          <a:tab pos="1596402" algn="l"/>
          <a:tab pos="1596402" algn="l"/>
          <a:tab pos="1596402" algn="l"/>
        </a:tabLst>
        <a:defRPr sz="1587" u="none" strike="noStrike" kern="1200" cap="none" spc="7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2pPr>
      <a:lvl3pPr marL="1133557" indent="-226648" algn="l" defTabSz="906909" rtl="0" eaLnBrk="1" fontAlgn="auto" latinLnBrk="0" hangingPunct="1">
        <a:lnSpc>
          <a:spcPct val="120000"/>
        </a:lnSpc>
        <a:spcBef>
          <a:spcPct val="1000"/>
        </a:spcBef>
        <a:spcAft>
          <a:spcPts val="301"/>
        </a:spcAft>
        <a:buFont typeface="Wingdings" panose="05000000000000000000" charset="0"/>
        <a:buChar char="u"/>
        <a:defRPr sz="1587" u="none" strike="noStrike" kern="1200" cap="none" spc="7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3pPr>
      <a:lvl4pPr marL="1586853" indent="-226648" algn="l" defTabSz="906909" rtl="0" eaLnBrk="1" fontAlgn="auto" latinLnBrk="0" hangingPunct="1">
        <a:lnSpc>
          <a:spcPct val="120000"/>
        </a:lnSpc>
        <a:spcBef>
          <a:spcPct val="1000"/>
        </a:spcBef>
        <a:spcAft>
          <a:spcPts val="150"/>
        </a:spcAft>
        <a:buFont typeface="Wingdings" panose="05000000000000000000" charset="0"/>
        <a:buChar char="u"/>
        <a:defRPr sz="1389" u="none" strike="noStrike" kern="1200" cap="none" spc="7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4pPr>
      <a:lvl5pPr marL="2040466" indent="-226648" algn="l" defTabSz="906909" rtl="0" eaLnBrk="1" fontAlgn="auto" latinLnBrk="0" hangingPunct="1">
        <a:lnSpc>
          <a:spcPct val="120000"/>
        </a:lnSpc>
        <a:spcBef>
          <a:spcPct val="1000"/>
        </a:spcBef>
        <a:spcAft>
          <a:spcPts val="150"/>
        </a:spcAft>
        <a:buFont typeface="Wingdings" panose="05000000000000000000" charset="0"/>
        <a:buChar char="u"/>
        <a:defRPr sz="1389" u="none" strike="noStrike" kern="1200" cap="none" spc="75" normalizeH="0" baseline="0">
          <a:solidFill>
            <a:schemeClr val="tx1">
              <a:lumMod val="65000"/>
              <a:lumOff val="35000"/>
            </a:schemeClr>
          </a:solidFill>
          <a:uFillTx/>
          <a:latin typeface="Arial" panose="020B0604020202020204" pitchFamily="34" charset="0"/>
          <a:ea typeface="微软雅黑" panose="020B0503020204020204" pitchFamily="34" charset="-122"/>
          <a:cs typeface="+mn-cs"/>
        </a:defRPr>
      </a:lvl5pPr>
      <a:lvl6pPr marL="2493762" indent="-226648" algn="l" defTabSz="906909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947376" indent="-226648" algn="l" defTabSz="906909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400671" indent="-226648" algn="l" defTabSz="906909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853967" indent="-226648" algn="l" defTabSz="906909" rtl="0" eaLnBrk="1" latinLnBrk="0" hangingPunct="1">
        <a:lnSpc>
          <a:spcPct val="90000"/>
        </a:lnSpc>
        <a:spcBef>
          <a:spcPts val="496"/>
        </a:spcBef>
        <a:buFont typeface="Arial" panose="020B0604020202020204" pitchFamily="34" charset="0"/>
        <a:buChar char="•"/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06909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1pPr>
      <a:lvl2pPr marL="453296" algn="l" defTabSz="906909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2pPr>
      <a:lvl3pPr marL="906909" algn="l" defTabSz="906909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3pPr>
      <a:lvl4pPr marL="1360205" algn="l" defTabSz="906909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4pPr>
      <a:lvl5pPr marL="1813819" algn="l" defTabSz="906909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5pPr>
      <a:lvl6pPr marL="2267114" algn="l" defTabSz="906909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6pPr>
      <a:lvl7pPr marL="2720410" algn="l" defTabSz="906909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7pPr>
      <a:lvl8pPr marL="3174024" algn="l" defTabSz="906909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8pPr>
      <a:lvl9pPr marL="3627319" algn="l" defTabSz="906909" rtl="0" eaLnBrk="1" latinLnBrk="0" hangingPunct="1">
        <a:defRPr sz="178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308">
          <p15:clr>
            <a:srgbClr val="F26B43"/>
          </p15:clr>
        </p15:guide>
        <p15:guide id="2" pos="7597">
          <p15:clr>
            <a:srgbClr val="F26B43"/>
          </p15:clr>
        </p15:guide>
        <p15:guide id="3" pos="793">
          <p15:clr>
            <a:srgbClr val="F26B43"/>
          </p15:clr>
        </p15:guide>
        <p15:guide id="4" pos="14401">
          <p15:clr>
            <a:srgbClr val="F26B43"/>
          </p15:clr>
        </p15:guide>
        <p15:guide id="5" orient="horz" pos="453">
          <p15:clr>
            <a:srgbClr val="F26B43"/>
          </p15:clr>
        </p15:guide>
        <p15:guide id="6" orient="horz" pos="8164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35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2" r:id="rId1"/>
    <p:sldLayoutId id="2147483723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  <p:sldLayoutId id="2147483733" r:id="rId12"/>
    <p:sldLayoutId id="2147483734" r:id="rId13"/>
    <p:sldLayoutId id="2147483735" r:id="rId14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6">
            <a:lum/>
          </a:blip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1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1" y="1600202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599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2020/7/29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1" y="6356352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1" y="6356352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4709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</p:sldLayoutIdLst>
  <p:transition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25.svg"/><Relationship Id="rId3" Type="http://schemas.openxmlformats.org/officeDocument/2006/relationships/image" Target="../media/image15.sv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7.svg"/><Relationship Id="rId15" Type="http://schemas.openxmlformats.org/officeDocument/2006/relationships/image" Target="../media/image27.sv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svg"/><Relationship Id="rId1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svg"/><Relationship Id="rId7" Type="http://schemas.openxmlformats.org/officeDocument/2006/relationships/image" Target="../media/image34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sv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5020053" y="3970717"/>
            <a:ext cx="664797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7200" dirty="0">
                <a:solidFill>
                  <a:schemeClr val="bg1"/>
                </a:solidFill>
              </a:rPr>
              <a:t>新高考自主调研</a:t>
            </a:r>
            <a:endParaRPr lang="zh-CN" altLang="en-US" sz="7200" b="1" dirty="0">
              <a:ln w="17780" cmpd="sng">
                <a:noFill/>
                <a:prstDash val="solid"/>
                <a:miter lim="800000"/>
              </a:ln>
              <a:solidFill>
                <a:schemeClr val="bg1"/>
              </a:solidFill>
              <a:latin typeface="微软雅黑"/>
              <a:ea typeface="微软雅黑"/>
              <a:cs typeface="Arial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738462" y="5446255"/>
            <a:ext cx="57880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  <a:cs typeface="Arial"/>
              </a:rPr>
              <a:t>产品中心 李想</a:t>
            </a:r>
            <a:endParaRPr lang="en-US" altLang="zh-CN" sz="120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  <a:cs typeface="Arial"/>
            </a:endParaRPr>
          </a:p>
        </p:txBody>
      </p:sp>
      <p:pic>
        <p:nvPicPr>
          <p:cNvPr id="10" name="Mark Petrie - New Ligh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5673" y="-193849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224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audio>
              <p:cMediaNode vol="80000">
                <p:cTn id="2" repeatCount="indefinite" fill="hold" display="0">
                  <p:stCondLst>
                    <p:cond delay="indefinite"/>
                  </p:stCondLst>
                  <p:endCondLst>
                    <p:cond evt="onPrev" delay="0">
                      <p:tgtEl>
                        <p:sldTgt/>
                      </p:tgtEl>
                    </p:cond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3F530199-D094-40B2-A42E-CD945622727D}"/>
              </a:ext>
            </a:extLst>
          </p:cNvPr>
          <p:cNvGrpSpPr/>
          <p:nvPr/>
        </p:nvGrpSpPr>
        <p:grpSpPr>
          <a:xfrm>
            <a:off x="-148046" y="2153421"/>
            <a:ext cx="12853852" cy="3917003"/>
            <a:chOff x="-165320" y="1943871"/>
            <a:chExt cx="12869924" cy="3917003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98DA91D7-F713-4FA7-8496-5F66988A44C8}"/>
                </a:ext>
              </a:extLst>
            </p:cNvPr>
            <p:cNvSpPr/>
            <p:nvPr/>
          </p:nvSpPr>
          <p:spPr>
            <a:xfrm>
              <a:off x="2847703" y="1943871"/>
              <a:ext cx="2314492" cy="1842331"/>
            </a:xfrm>
            <a:prstGeom prst="rect">
              <a:avLst/>
            </a:prstGeom>
            <a:blipFill dpi="0"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28CE952-8A7E-4110-A624-BD3F03006E00}"/>
                </a:ext>
              </a:extLst>
            </p:cNvPr>
            <p:cNvSpPr/>
            <p:nvPr/>
          </p:nvSpPr>
          <p:spPr>
            <a:xfrm>
              <a:off x="5317577" y="1943871"/>
              <a:ext cx="2314492" cy="1842331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走班教学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B3364A91-4916-45A9-AFB4-236B9D6F8D95}"/>
                </a:ext>
              </a:extLst>
            </p:cNvPr>
            <p:cNvSpPr/>
            <p:nvPr/>
          </p:nvSpPr>
          <p:spPr>
            <a:xfrm>
              <a:off x="7787451" y="1943871"/>
              <a:ext cx="2314492" cy="1842331"/>
            </a:xfrm>
            <a:prstGeom prst="rect">
              <a:avLst/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F5D51AF-D6CF-4EE3-AECE-8A7B7A7E7EBA}"/>
                </a:ext>
              </a:extLst>
            </p:cNvPr>
            <p:cNvSpPr/>
            <p:nvPr/>
          </p:nvSpPr>
          <p:spPr>
            <a:xfrm>
              <a:off x="2847703" y="4018543"/>
              <a:ext cx="2314492" cy="184233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教学流程</a:t>
              </a:r>
            </a:p>
            <a:p>
              <a:pPr algn="ctr"/>
              <a:endParaRPr lang="zh-CN" altLang="en-US" dirty="0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A6C72EC-BC6A-4FFF-9C0A-70AECB341520}"/>
                </a:ext>
              </a:extLst>
            </p:cNvPr>
            <p:cNvSpPr/>
            <p:nvPr/>
          </p:nvSpPr>
          <p:spPr>
            <a:xfrm>
              <a:off x="5317577" y="4018543"/>
              <a:ext cx="2314492" cy="1842331"/>
            </a:xfrm>
            <a:prstGeom prst="rect">
              <a:avLst/>
            </a:prstGeom>
            <a:blipFill dpi="0"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0E83B643-7EDF-4CD8-B7ED-4C6F44E118F2}"/>
                </a:ext>
              </a:extLst>
            </p:cNvPr>
            <p:cNvSpPr/>
            <p:nvPr/>
          </p:nvSpPr>
          <p:spPr>
            <a:xfrm>
              <a:off x="7787451" y="4018543"/>
              <a:ext cx="2314492" cy="1842331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多学段模式</a:t>
              </a:r>
            </a:p>
            <a:p>
              <a:pPr algn="ctr"/>
              <a:endParaRPr lang="zh-CN" altLang="en-US" dirty="0"/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76CD7657-024D-4569-A6DB-5C188D378981}"/>
                </a:ext>
              </a:extLst>
            </p:cNvPr>
            <p:cNvCxnSpPr>
              <a:cxnSpLocks/>
            </p:cNvCxnSpPr>
            <p:nvPr/>
          </p:nvCxnSpPr>
          <p:spPr>
            <a:xfrm>
              <a:off x="-165320" y="3890705"/>
              <a:ext cx="12869924" cy="0"/>
            </a:xfrm>
            <a:prstGeom prst="line">
              <a:avLst/>
            </a:prstGeom>
            <a:ln w="57150">
              <a:solidFill>
                <a:schemeClr val="bg2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C725A05-FDE0-44AC-842D-D20381147B30}"/>
              </a:ext>
            </a:extLst>
          </p:cNvPr>
          <p:cNvGrpSpPr/>
          <p:nvPr/>
        </p:nvGrpSpPr>
        <p:grpSpPr>
          <a:xfrm>
            <a:off x="-621650" y="281983"/>
            <a:ext cx="13801060" cy="715143"/>
            <a:chOff x="-552893" y="161700"/>
            <a:chExt cx="13801060" cy="715143"/>
          </a:xfrm>
        </p:grpSpPr>
        <p:sp>
          <p:nvSpPr>
            <p:cNvPr id="12" name="矩形: 圆角 11">
              <a:extLst>
                <a:ext uri="{FF2B5EF4-FFF2-40B4-BE49-F238E27FC236}">
                  <a16:creationId xmlns:a16="http://schemas.microsoft.com/office/drawing/2014/main" id="{6124BAA7-3B1E-44CE-8680-52F7AAD109D5}"/>
                </a:ext>
              </a:extLst>
            </p:cNvPr>
            <p:cNvSpPr/>
            <p:nvPr/>
          </p:nvSpPr>
          <p:spPr>
            <a:xfrm>
              <a:off x="-552893" y="406400"/>
              <a:ext cx="13801060" cy="470443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教学模式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D422F9A6-0223-4929-9A96-FD2189276118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41013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A19D819-75DE-4F4B-BADB-BD4026E35E1B}"/>
              </a:ext>
            </a:extLst>
          </p:cNvPr>
          <p:cNvGrpSpPr/>
          <p:nvPr/>
        </p:nvGrpSpPr>
        <p:grpSpPr>
          <a:xfrm>
            <a:off x="-552893" y="161700"/>
            <a:ext cx="13801060" cy="715144"/>
            <a:chOff x="-552893" y="161700"/>
            <a:chExt cx="13801060" cy="71514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AEE2BAE5-F68A-4AC7-B54C-B1CC05E80E3F}"/>
                </a:ext>
              </a:extLst>
            </p:cNvPr>
            <p:cNvSpPr/>
            <p:nvPr/>
          </p:nvSpPr>
          <p:spPr>
            <a:xfrm>
              <a:off x="-552893" y="449944"/>
              <a:ext cx="13801060" cy="42690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新高考环境下高中学业流程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4BF9CFC-F915-48D5-8EA1-EFF761E436FE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47B34EC-7321-42CB-9969-FE8ADBBF8BAF}"/>
              </a:ext>
            </a:extLst>
          </p:cNvPr>
          <p:cNvGrpSpPr/>
          <p:nvPr/>
        </p:nvGrpSpPr>
        <p:grpSpPr>
          <a:xfrm>
            <a:off x="2973179" y="1482759"/>
            <a:ext cx="7754032" cy="5128236"/>
            <a:chOff x="2973179" y="1624428"/>
            <a:chExt cx="7754032" cy="5128236"/>
          </a:xfrm>
        </p:grpSpPr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FDE6A616-8608-45C4-92DB-C438118C459C}"/>
                </a:ext>
              </a:extLst>
            </p:cNvPr>
            <p:cNvGrpSpPr/>
            <p:nvPr/>
          </p:nvGrpSpPr>
          <p:grpSpPr>
            <a:xfrm>
              <a:off x="2973179" y="2364335"/>
              <a:ext cx="3694006" cy="4388329"/>
              <a:chOff x="4478416" y="1514306"/>
              <a:chExt cx="3234817" cy="4429468"/>
            </a:xfrm>
          </p:grpSpPr>
          <p:sp>
            <p:nvSpPr>
              <p:cNvPr id="44" name="TextBox 37">
                <a:extLst>
                  <a:ext uri="{FF2B5EF4-FFF2-40B4-BE49-F238E27FC236}">
                    <a16:creationId xmlns:a16="http://schemas.microsoft.com/office/drawing/2014/main" id="{2FF9D056-12D5-440A-89BA-7DDA879FCAE2}"/>
                  </a:ext>
                </a:extLst>
              </p:cNvPr>
              <p:cNvSpPr txBox="1"/>
              <p:nvPr/>
            </p:nvSpPr>
            <p:spPr>
              <a:xfrm>
                <a:off x="4845623" y="5679712"/>
                <a:ext cx="2474792" cy="26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准备、参加学业考试、选考、高考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5" name="TextBox 38">
                <a:extLst>
                  <a:ext uri="{FF2B5EF4-FFF2-40B4-BE49-F238E27FC236}">
                    <a16:creationId xmlns:a16="http://schemas.microsoft.com/office/drawing/2014/main" id="{399FD65E-17F2-4586-98C7-CED68DD69DB7}"/>
                  </a:ext>
                </a:extLst>
              </p:cNvPr>
              <p:cNvSpPr txBox="1"/>
              <p:nvPr/>
            </p:nvSpPr>
            <p:spPr>
              <a:xfrm>
                <a:off x="4845623" y="5345851"/>
                <a:ext cx="247479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高三下期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8" name="Pentagon 6">
                <a:extLst>
                  <a:ext uri="{FF2B5EF4-FFF2-40B4-BE49-F238E27FC236}">
                    <a16:creationId xmlns:a16="http://schemas.microsoft.com/office/drawing/2014/main" id="{7A4ACC35-C949-42F6-8CFA-A2A9C175A20E}"/>
                  </a:ext>
                </a:extLst>
              </p:cNvPr>
              <p:cNvSpPr/>
              <p:nvPr/>
            </p:nvSpPr>
            <p:spPr>
              <a:xfrm rot="5400000">
                <a:off x="5262562" y="2779448"/>
                <a:ext cx="1666226" cy="3234517"/>
              </a:xfrm>
              <a:prstGeom prst="homePlate">
                <a:avLst>
                  <a:gd name="adj" fmla="val 25974"/>
                </a:avLst>
              </a:prstGeom>
              <a:solidFill>
                <a:srgbClr val="00B0F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2" name="TextBox 35">
                <a:extLst>
                  <a:ext uri="{FF2B5EF4-FFF2-40B4-BE49-F238E27FC236}">
                    <a16:creationId xmlns:a16="http://schemas.microsoft.com/office/drawing/2014/main" id="{C18870C7-ADC9-491F-9A87-2983C390EF52}"/>
                  </a:ext>
                </a:extLst>
              </p:cNvPr>
              <p:cNvSpPr txBox="1"/>
              <p:nvPr/>
            </p:nvSpPr>
            <p:spPr>
              <a:xfrm>
                <a:off x="4845623" y="4463132"/>
                <a:ext cx="2474792" cy="264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准备、参加学业考试、选科考试、高考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3" name="TextBox 36">
                <a:extLst>
                  <a:ext uri="{FF2B5EF4-FFF2-40B4-BE49-F238E27FC236}">
                    <a16:creationId xmlns:a16="http://schemas.microsoft.com/office/drawing/2014/main" id="{0EA406FE-05AD-4D22-B449-79F2C1B22EB1}"/>
                  </a:ext>
                </a:extLst>
              </p:cNvPr>
              <p:cNvSpPr txBox="1"/>
              <p:nvPr/>
            </p:nvSpPr>
            <p:spPr>
              <a:xfrm>
                <a:off x="4845623" y="4128219"/>
                <a:ext cx="247479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高三上期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6" name="Pentagon 5">
                <a:extLst>
                  <a:ext uri="{FF2B5EF4-FFF2-40B4-BE49-F238E27FC236}">
                    <a16:creationId xmlns:a16="http://schemas.microsoft.com/office/drawing/2014/main" id="{7BD122FF-8824-47F9-8C03-63FE590A1219}"/>
                  </a:ext>
                </a:extLst>
              </p:cNvPr>
              <p:cNvSpPr/>
              <p:nvPr/>
            </p:nvSpPr>
            <p:spPr>
              <a:xfrm rot="5400000">
                <a:off x="5262861" y="1635084"/>
                <a:ext cx="1666225" cy="3234517"/>
              </a:xfrm>
              <a:prstGeom prst="homePlate">
                <a:avLst>
                  <a:gd name="adj" fmla="val 25974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0" name="TextBox 33">
                <a:extLst>
                  <a:ext uri="{FF2B5EF4-FFF2-40B4-BE49-F238E27FC236}">
                    <a16:creationId xmlns:a16="http://schemas.microsoft.com/office/drawing/2014/main" id="{B5EF2F06-CEA0-47D5-A6F5-735637C9FF44}"/>
                  </a:ext>
                </a:extLst>
              </p:cNvPr>
              <p:cNvSpPr txBox="1"/>
              <p:nvPr/>
            </p:nvSpPr>
            <p:spPr>
              <a:xfrm>
                <a:off x="4845624" y="3163483"/>
                <a:ext cx="2474792" cy="76944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kern="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少部分学校开始选科、部分学校分班。继续走课教学。部分学校新课上完开始准备高考。</a:t>
                </a:r>
                <a:endParaRPr kumimoji="0" lang="en-US" sz="11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1" name="TextBox 34">
                <a:extLst>
                  <a:ext uri="{FF2B5EF4-FFF2-40B4-BE49-F238E27FC236}">
                    <a16:creationId xmlns:a16="http://schemas.microsoft.com/office/drawing/2014/main" id="{079DA096-74B8-48A6-A417-611AC8EB8239}"/>
                  </a:ext>
                </a:extLst>
              </p:cNvPr>
              <p:cNvSpPr txBox="1"/>
              <p:nvPr/>
            </p:nvSpPr>
            <p:spPr>
              <a:xfrm>
                <a:off x="4845623" y="2893767"/>
                <a:ext cx="2474792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高二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5" name="Pentagon 4">
                <a:extLst>
                  <a:ext uri="{FF2B5EF4-FFF2-40B4-BE49-F238E27FC236}">
                    <a16:creationId xmlns:a16="http://schemas.microsoft.com/office/drawing/2014/main" id="{1A775B86-5329-48B7-B272-30F318DC68AF}"/>
                  </a:ext>
                </a:extLst>
              </p:cNvPr>
              <p:cNvSpPr/>
              <p:nvPr/>
            </p:nvSpPr>
            <p:spPr>
              <a:xfrm rot="5400000">
                <a:off x="5427626" y="565396"/>
                <a:ext cx="1336698" cy="3234517"/>
              </a:xfrm>
              <a:prstGeom prst="homePlate">
                <a:avLst>
                  <a:gd name="adj" fmla="val 25974"/>
                </a:avLst>
              </a:prstGeom>
              <a:solidFill>
                <a:srgbClr val="0070C0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65100" dist="38100" dir="5400000" algn="t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8" name="TextBox 31">
                <a:extLst>
                  <a:ext uri="{FF2B5EF4-FFF2-40B4-BE49-F238E27FC236}">
                    <a16:creationId xmlns:a16="http://schemas.microsoft.com/office/drawing/2014/main" id="{76C7C176-1814-4639-BA02-40468133338F}"/>
                  </a:ext>
                </a:extLst>
              </p:cNvPr>
              <p:cNvSpPr txBox="1"/>
              <p:nvPr/>
            </p:nvSpPr>
            <p:spPr>
              <a:xfrm>
                <a:off x="5040772" y="2106192"/>
                <a:ext cx="2110401" cy="43492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defRPr sz="110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defRPr>
                </a:lvl1pPr>
              </a:lstStyle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开学前或开学后选科。高一上期或者下期开始走班。</a:t>
                </a:r>
                <a:endParaRPr kumimoji="0" lang="en-US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9" name="TextBox 32">
                <a:extLst>
                  <a:ext uri="{FF2B5EF4-FFF2-40B4-BE49-F238E27FC236}">
                    <a16:creationId xmlns:a16="http://schemas.microsoft.com/office/drawing/2014/main" id="{30B17D9A-5303-4251-AFB5-242E86C89F57}"/>
                  </a:ext>
                </a:extLst>
              </p:cNvPr>
              <p:cNvSpPr txBox="1"/>
              <p:nvPr/>
            </p:nvSpPr>
            <p:spPr>
              <a:xfrm>
                <a:off x="4845623" y="1621216"/>
                <a:ext cx="2474793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2000" b="1" kern="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高一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8FD840CC-F270-453E-8503-99A8DFC0ADDE}"/>
                </a:ext>
              </a:extLst>
            </p:cNvPr>
            <p:cNvGrpSpPr/>
            <p:nvPr/>
          </p:nvGrpSpPr>
          <p:grpSpPr>
            <a:xfrm>
              <a:off x="8053182" y="3160611"/>
              <a:ext cx="1403869" cy="1132002"/>
              <a:chOff x="7829405" y="2121356"/>
              <a:chExt cx="1403869" cy="1132002"/>
            </a:xfrm>
          </p:grpSpPr>
          <p:sp>
            <p:nvSpPr>
              <p:cNvPr id="63" name="Freeform 54">
                <a:extLst>
                  <a:ext uri="{FF2B5EF4-FFF2-40B4-BE49-F238E27FC236}">
                    <a16:creationId xmlns:a16="http://schemas.microsoft.com/office/drawing/2014/main" id="{F28593A8-482A-4E51-9EF2-3BA9F116FB47}"/>
                  </a:ext>
                </a:extLst>
              </p:cNvPr>
              <p:cNvSpPr/>
              <p:nvPr/>
            </p:nvSpPr>
            <p:spPr>
              <a:xfrm>
                <a:off x="8107883" y="2121356"/>
                <a:ext cx="832588" cy="734069"/>
              </a:xfrm>
              <a:custGeom>
                <a:avLst/>
                <a:gdLst>
                  <a:gd name="connsiteX0" fmla="*/ 85970 w 1863580"/>
                  <a:gd name="connsiteY0" fmla="*/ 679038 h 2276018"/>
                  <a:gd name="connsiteX1" fmla="*/ 85970 w 1863580"/>
                  <a:gd name="connsiteY1" fmla="*/ 2190809 h 2276018"/>
                  <a:gd name="connsiteX2" fmla="*/ 1777610 w 1863580"/>
                  <a:gd name="connsiteY2" fmla="*/ 2190809 h 2276018"/>
                  <a:gd name="connsiteX3" fmla="*/ 1777610 w 1863580"/>
                  <a:gd name="connsiteY3" fmla="*/ 679038 h 2276018"/>
                  <a:gd name="connsiteX4" fmla="*/ 66772 w 1863580"/>
                  <a:gd name="connsiteY4" fmla="*/ 209609 h 2276018"/>
                  <a:gd name="connsiteX5" fmla="*/ 244490 w 1863580"/>
                  <a:gd name="connsiteY5" fmla="*/ 209609 h 2276018"/>
                  <a:gd name="connsiteX6" fmla="*/ 244490 w 1863580"/>
                  <a:gd name="connsiteY6" fmla="*/ 358292 h 2276018"/>
                  <a:gd name="connsiteX7" fmla="*/ 358563 w 1863580"/>
                  <a:gd name="connsiteY7" fmla="*/ 472365 h 2276018"/>
                  <a:gd name="connsiteX8" fmla="*/ 358562 w 1863580"/>
                  <a:gd name="connsiteY8" fmla="*/ 472366 h 2276018"/>
                  <a:gd name="connsiteX9" fmla="*/ 472635 w 1863580"/>
                  <a:gd name="connsiteY9" fmla="*/ 358293 h 2276018"/>
                  <a:gd name="connsiteX10" fmla="*/ 472636 w 1863580"/>
                  <a:gd name="connsiteY10" fmla="*/ 209609 h 2276018"/>
                  <a:gd name="connsiteX11" fmla="*/ 1438290 w 1863580"/>
                  <a:gd name="connsiteY11" fmla="*/ 209609 h 2276018"/>
                  <a:gd name="connsiteX12" fmla="*/ 1438290 w 1863580"/>
                  <a:gd name="connsiteY12" fmla="*/ 358292 h 2276018"/>
                  <a:gd name="connsiteX13" fmla="*/ 1552363 w 1863580"/>
                  <a:gd name="connsiteY13" fmla="*/ 472365 h 2276018"/>
                  <a:gd name="connsiteX14" fmla="*/ 1552362 w 1863580"/>
                  <a:gd name="connsiteY14" fmla="*/ 472366 h 2276018"/>
                  <a:gd name="connsiteX15" fmla="*/ 1666435 w 1863580"/>
                  <a:gd name="connsiteY15" fmla="*/ 358293 h 2276018"/>
                  <a:gd name="connsiteX16" fmla="*/ 1666436 w 1863580"/>
                  <a:gd name="connsiteY16" fmla="*/ 209609 h 2276018"/>
                  <a:gd name="connsiteX17" fmla="*/ 1796808 w 1863580"/>
                  <a:gd name="connsiteY17" fmla="*/ 209609 h 2276018"/>
                  <a:gd name="connsiteX18" fmla="*/ 1863580 w 1863580"/>
                  <a:gd name="connsiteY18" fmla="*/ 276381 h 2276018"/>
                  <a:gd name="connsiteX19" fmla="*/ 1863580 w 1863580"/>
                  <a:gd name="connsiteY19" fmla="*/ 2209246 h 2276018"/>
                  <a:gd name="connsiteX20" fmla="*/ 1796808 w 1863580"/>
                  <a:gd name="connsiteY20" fmla="*/ 2276018 h 2276018"/>
                  <a:gd name="connsiteX21" fmla="*/ 66772 w 1863580"/>
                  <a:gd name="connsiteY21" fmla="*/ 2276018 h 2276018"/>
                  <a:gd name="connsiteX22" fmla="*/ 0 w 1863580"/>
                  <a:gd name="connsiteY22" fmla="*/ 2209246 h 2276018"/>
                  <a:gd name="connsiteX23" fmla="*/ 0 w 1863580"/>
                  <a:gd name="connsiteY23" fmla="*/ 276381 h 2276018"/>
                  <a:gd name="connsiteX24" fmla="*/ 66772 w 1863580"/>
                  <a:gd name="connsiteY24" fmla="*/ 209609 h 2276018"/>
                  <a:gd name="connsiteX25" fmla="*/ 1549224 w 1863580"/>
                  <a:gd name="connsiteY25" fmla="*/ 0 h 2276018"/>
                  <a:gd name="connsiteX26" fmla="*/ 1613538 w 1863580"/>
                  <a:gd name="connsiteY26" fmla="*/ 64314 h 2276018"/>
                  <a:gd name="connsiteX27" fmla="*/ 1613538 w 1863580"/>
                  <a:gd name="connsiteY27" fmla="*/ 359666 h 2276018"/>
                  <a:gd name="connsiteX28" fmla="*/ 1549224 w 1863580"/>
                  <a:gd name="connsiteY28" fmla="*/ 423980 h 2276018"/>
                  <a:gd name="connsiteX29" fmla="*/ 1484910 w 1863580"/>
                  <a:gd name="connsiteY29" fmla="*/ 359666 h 2276018"/>
                  <a:gd name="connsiteX30" fmla="*/ 1484910 w 1863580"/>
                  <a:gd name="connsiteY30" fmla="*/ 64314 h 2276018"/>
                  <a:gd name="connsiteX31" fmla="*/ 1549224 w 1863580"/>
                  <a:gd name="connsiteY31" fmla="*/ 0 h 2276018"/>
                  <a:gd name="connsiteX32" fmla="*/ 355141 w 1863580"/>
                  <a:gd name="connsiteY32" fmla="*/ 0 h 2276018"/>
                  <a:gd name="connsiteX33" fmla="*/ 419455 w 1863580"/>
                  <a:gd name="connsiteY33" fmla="*/ 64314 h 2276018"/>
                  <a:gd name="connsiteX34" fmla="*/ 419455 w 1863580"/>
                  <a:gd name="connsiteY34" fmla="*/ 359666 h 2276018"/>
                  <a:gd name="connsiteX35" fmla="*/ 355141 w 1863580"/>
                  <a:gd name="connsiteY35" fmla="*/ 423980 h 2276018"/>
                  <a:gd name="connsiteX36" fmla="*/ 290827 w 1863580"/>
                  <a:gd name="connsiteY36" fmla="*/ 359666 h 2276018"/>
                  <a:gd name="connsiteX37" fmla="*/ 290827 w 1863580"/>
                  <a:gd name="connsiteY37" fmla="*/ 64314 h 2276018"/>
                  <a:gd name="connsiteX38" fmla="*/ 355141 w 1863580"/>
                  <a:gd name="connsiteY38" fmla="*/ 0 h 22760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</a:cxnLst>
                <a:rect l="l" t="t" r="r" b="b"/>
                <a:pathLst>
                  <a:path w="1863580" h="2276018">
                    <a:moveTo>
                      <a:pt x="85970" y="679038"/>
                    </a:moveTo>
                    <a:lnTo>
                      <a:pt x="85970" y="2190809"/>
                    </a:lnTo>
                    <a:lnTo>
                      <a:pt x="1777610" y="2190809"/>
                    </a:lnTo>
                    <a:lnTo>
                      <a:pt x="1777610" y="679038"/>
                    </a:lnTo>
                    <a:close/>
                    <a:moveTo>
                      <a:pt x="66772" y="209609"/>
                    </a:moveTo>
                    <a:lnTo>
                      <a:pt x="244490" y="209609"/>
                    </a:lnTo>
                    <a:lnTo>
                      <a:pt x="244490" y="358292"/>
                    </a:lnTo>
                    <a:cubicBezTo>
                      <a:pt x="244490" y="421293"/>
                      <a:pt x="295562" y="472365"/>
                      <a:pt x="358563" y="472365"/>
                    </a:cubicBezTo>
                    <a:lnTo>
                      <a:pt x="358562" y="472366"/>
                    </a:lnTo>
                    <a:cubicBezTo>
                      <a:pt x="421563" y="472366"/>
                      <a:pt x="472635" y="421294"/>
                      <a:pt x="472635" y="358293"/>
                    </a:cubicBezTo>
                    <a:lnTo>
                      <a:pt x="472636" y="209609"/>
                    </a:lnTo>
                    <a:lnTo>
                      <a:pt x="1438290" y="209609"/>
                    </a:lnTo>
                    <a:lnTo>
                      <a:pt x="1438290" y="358292"/>
                    </a:lnTo>
                    <a:cubicBezTo>
                      <a:pt x="1438290" y="421293"/>
                      <a:pt x="1489362" y="472365"/>
                      <a:pt x="1552363" y="472365"/>
                    </a:cubicBezTo>
                    <a:lnTo>
                      <a:pt x="1552362" y="472366"/>
                    </a:lnTo>
                    <a:cubicBezTo>
                      <a:pt x="1615363" y="472366"/>
                      <a:pt x="1666435" y="421294"/>
                      <a:pt x="1666435" y="358293"/>
                    </a:cubicBezTo>
                    <a:lnTo>
                      <a:pt x="1666436" y="209609"/>
                    </a:lnTo>
                    <a:lnTo>
                      <a:pt x="1796808" y="209609"/>
                    </a:lnTo>
                    <a:cubicBezTo>
                      <a:pt x="1833685" y="209609"/>
                      <a:pt x="1863580" y="239504"/>
                      <a:pt x="1863580" y="276381"/>
                    </a:cubicBezTo>
                    <a:lnTo>
                      <a:pt x="1863580" y="2209246"/>
                    </a:lnTo>
                    <a:cubicBezTo>
                      <a:pt x="1863580" y="2246123"/>
                      <a:pt x="1833685" y="2276018"/>
                      <a:pt x="1796808" y="2276018"/>
                    </a:cubicBezTo>
                    <a:lnTo>
                      <a:pt x="66772" y="2276018"/>
                    </a:lnTo>
                    <a:cubicBezTo>
                      <a:pt x="29895" y="2276018"/>
                      <a:pt x="0" y="2246123"/>
                      <a:pt x="0" y="2209246"/>
                    </a:cubicBezTo>
                    <a:lnTo>
                      <a:pt x="0" y="276381"/>
                    </a:lnTo>
                    <a:cubicBezTo>
                      <a:pt x="0" y="239504"/>
                      <a:pt x="29895" y="209609"/>
                      <a:pt x="66772" y="209609"/>
                    </a:cubicBezTo>
                    <a:close/>
                    <a:moveTo>
                      <a:pt x="1549224" y="0"/>
                    </a:moveTo>
                    <a:cubicBezTo>
                      <a:pt x="1584744" y="0"/>
                      <a:pt x="1613538" y="28794"/>
                      <a:pt x="1613538" y="64314"/>
                    </a:cubicBezTo>
                    <a:lnTo>
                      <a:pt x="1613538" y="359666"/>
                    </a:lnTo>
                    <a:cubicBezTo>
                      <a:pt x="1613538" y="395186"/>
                      <a:pt x="1584744" y="423980"/>
                      <a:pt x="1549224" y="423980"/>
                    </a:cubicBezTo>
                    <a:cubicBezTo>
                      <a:pt x="1513704" y="423980"/>
                      <a:pt x="1484910" y="395186"/>
                      <a:pt x="1484910" y="359666"/>
                    </a:cubicBezTo>
                    <a:lnTo>
                      <a:pt x="1484910" y="64314"/>
                    </a:lnTo>
                    <a:cubicBezTo>
                      <a:pt x="1484910" y="28794"/>
                      <a:pt x="1513704" y="0"/>
                      <a:pt x="1549224" y="0"/>
                    </a:cubicBezTo>
                    <a:close/>
                    <a:moveTo>
                      <a:pt x="355141" y="0"/>
                    </a:moveTo>
                    <a:cubicBezTo>
                      <a:pt x="390661" y="0"/>
                      <a:pt x="419455" y="28794"/>
                      <a:pt x="419455" y="64314"/>
                    </a:cubicBezTo>
                    <a:lnTo>
                      <a:pt x="419455" y="359666"/>
                    </a:lnTo>
                    <a:cubicBezTo>
                      <a:pt x="419455" y="395186"/>
                      <a:pt x="390661" y="423980"/>
                      <a:pt x="355141" y="423980"/>
                    </a:cubicBezTo>
                    <a:cubicBezTo>
                      <a:pt x="319621" y="423980"/>
                      <a:pt x="290827" y="395186"/>
                      <a:pt x="290827" y="359666"/>
                    </a:cubicBezTo>
                    <a:lnTo>
                      <a:pt x="290827" y="64314"/>
                    </a:lnTo>
                    <a:cubicBezTo>
                      <a:pt x="290827" y="28794"/>
                      <a:pt x="319621" y="0"/>
                      <a:pt x="355141" y="0"/>
                    </a:cubicBezTo>
                    <a:close/>
                  </a:path>
                </a:pathLst>
              </a:custGeom>
              <a:solidFill>
                <a:srgbClr val="126CAA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4" name="TextBox 56">
                <a:extLst>
                  <a:ext uri="{FF2B5EF4-FFF2-40B4-BE49-F238E27FC236}">
                    <a16:creationId xmlns:a16="http://schemas.microsoft.com/office/drawing/2014/main" id="{41DA1B0C-CE04-4338-AB74-6802D761A395}"/>
                  </a:ext>
                </a:extLst>
              </p:cNvPr>
              <p:cNvSpPr txBox="1"/>
              <p:nvPr/>
            </p:nvSpPr>
            <p:spPr>
              <a:xfrm flipH="1">
                <a:off x="8107882" y="2349719"/>
                <a:ext cx="842187" cy="38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1200" cap="none" spc="0" normalizeH="0" baseline="0" noProof="0" dirty="0">
                    <a:ln w="3175">
                      <a:noFill/>
                    </a:ln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effectLst/>
                    <a:uLnTx/>
                    <a:uFillTx/>
                    <a:latin typeface="+mj-ea"/>
                    <a:ea typeface="+mj-ea"/>
                    <a:cs typeface="+mn-ea"/>
                    <a:sym typeface="+mn-lt"/>
                  </a:rPr>
                  <a:t>JAN</a:t>
                </a:r>
              </a:p>
            </p:txBody>
          </p:sp>
          <p:sp>
            <p:nvSpPr>
              <p:cNvPr id="67" name="TextBox 70">
                <a:extLst>
                  <a:ext uri="{FF2B5EF4-FFF2-40B4-BE49-F238E27FC236}">
                    <a16:creationId xmlns:a16="http://schemas.microsoft.com/office/drawing/2014/main" id="{751A7211-6CE6-412A-BDFF-444979A74C0D}"/>
                  </a:ext>
                </a:extLst>
              </p:cNvPr>
              <p:cNvSpPr txBox="1"/>
              <p:nvPr/>
            </p:nvSpPr>
            <p:spPr>
              <a:xfrm flipH="1">
                <a:off x="7829405" y="2976359"/>
                <a:ext cx="140386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defRPr/>
                </a:pPr>
                <a:r>
                  <a:rPr lang="zh-CN" altLang="en-US" sz="1200" b="1" dirty="0">
                    <a:ln w="3175">
                      <a:noFill/>
                    </a:ln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会考</a:t>
                </a:r>
                <a:r>
                  <a:rPr lang="en-US" altLang="zh-CN" sz="1200" b="1" dirty="0">
                    <a:ln w="3175">
                      <a:noFill/>
                    </a:ln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+</a:t>
                </a:r>
                <a:r>
                  <a:rPr lang="zh-CN" altLang="en-US" sz="1200" b="1" dirty="0">
                    <a:ln w="3175">
                      <a:noFill/>
                    </a:ln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第一次选考</a:t>
                </a:r>
                <a:endParaRPr kumimoji="0" lang="en-US" sz="1200" b="1" i="0" u="none" strike="noStrike" kern="1200" cap="none" spc="0" normalizeH="0" baseline="0" noProof="0" dirty="0">
                  <a:ln w="3175"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</p:grpSp>
        <p:sp>
          <p:nvSpPr>
            <p:cNvPr id="93" name="Freeform 54">
              <a:extLst>
                <a:ext uri="{FF2B5EF4-FFF2-40B4-BE49-F238E27FC236}">
                  <a16:creationId xmlns:a16="http://schemas.microsoft.com/office/drawing/2014/main" id="{BD86B64E-8C04-476C-B387-C1F3CE0645D7}"/>
                </a:ext>
              </a:extLst>
            </p:cNvPr>
            <p:cNvSpPr/>
            <p:nvPr/>
          </p:nvSpPr>
          <p:spPr>
            <a:xfrm>
              <a:off x="8391087" y="4558500"/>
              <a:ext cx="832588" cy="734069"/>
            </a:xfrm>
            <a:custGeom>
              <a:avLst/>
              <a:gdLst>
                <a:gd name="connsiteX0" fmla="*/ 85970 w 1863580"/>
                <a:gd name="connsiteY0" fmla="*/ 679038 h 2276018"/>
                <a:gd name="connsiteX1" fmla="*/ 85970 w 1863580"/>
                <a:gd name="connsiteY1" fmla="*/ 2190809 h 2276018"/>
                <a:gd name="connsiteX2" fmla="*/ 1777610 w 1863580"/>
                <a:gd name="connsiteY2" fmla="*/ 2190809 h 2276018"/>
                <a:gd name="connsiteX3" fmla="*/ 1777610 w 1863580"/>
                <a:gd name="connsiteY3" fmla="*/ 679038 h 2276018"/>
                <a:gd name="connsiteX4" fmla="*/ 66772 w 1863580"/>
                <a:gd name="connsiteY4" fmla="*/ 209609 h 2276018"/>
                <a:gd name="connsiteX5" fmla="*/ 244490 w 1863580"/>
                <a:gd name="connsiteY5" fmla="*/ 209609 h 2276018"/>
                <a:gd name="connsiteX6" fmla="*/ 244490 w 1863580"/>
                <a:gd name="connsiteY6" fmla="*/ 358292 h 2276018"/>
                <a:gd name="connsiteX7" fmla="*/ 358563 w 1863580"/>
                <a:gd name="connsiteY7" fmla="*/ 472365 h 2276018"/>
                <a:gd name="connsiteX8" fmla="*/ 358562 w 1863580"/>
                <a:gd name="connsiteY8" fmla="*/ 472366 h 2276018"/>
                <a:gd name="connsiteX9" fmla="*/ 472635 w 1863580"/>
                <a:gd name="connsiteY9" fmla="*/ 358293 h 2276018"/>
                <a:gd name="connsiteX10" fmla="*/ 472636 w 1863580"/>
                <a:gd name="connsiteY10" fmla="*/ 209609 h 2276018"/>
                <a:gd name="connsiteX11" fmla="*/ 1438290 w 1863580"/>
                <a:gd name="connsiteY11" fmla="*/ 209609 h 2276018"/>
                <a:gd name="connsiteX12" fmla="*/ 1438290 w 1863580"/>
                <a:gd name="connsiteY12" fmla="*/ 358292 h 2276018"/>
                <a:gd name="connsiteX13" fmla="*/ 1552363 w 1863580"/>
                <a:gd name="connsiteY13" fmla="*/ 472365 h 2276018"/>
                <a:gd name="connsiteX14" fmla="*/ 1552362 w 1863580"/>
                <a:gd name="connsiteY14" fmla="*/ 472366 h 2276018"/>
                <a:gd name="connsiteX15" fmla="*/ 1666435 w 1863580"/>
                <a:gd name="connsiteY15" fmla="*/ 358293 h 2276018"/>
                <a:gd name="connsiteX16" fmla="*/ 1666436 w 1863580"/>
                <a:gd name="connsiteY16" fmla="*/ 209609 h 2276018"/>
                <a:gd name="connsiteX17" fmla="*/ 1796808 w 1863580"/>
                <a:gd name="connsiteY17" fmla="*/ 209609 h 2276018"/>
                <a:gd name="connsiteX18" fmla="*/ 1863580 w 1863580"/>
                <a:gd name="connsiteY18" fmla="*/ 276381 h 2276018"/>
                <a:gd name="connsiteX19" fmla="*/ 1863580 w 1863580"/>
                <a:gd name="connsiteY19" fmla="*/ 2209246 h 2276018"/>
                <a:gd name="connsiteX20" fmla="*/ 1796808 w 1863580"/>
                <a:gd name="connsiteY20" fmla="*/ 2276018 h 2276018"/>
                <a:gd name="connsiteX21" fmla="*/ 66772 w 1863580"/>
                <a:gd name="connsiteY21" fmla="*/ 2276018 h 2276018"/>
                <a:gd name="connsiteX22" fmla="*/ 0 w 1863580"/>
                <a:gd name="connsiteY22" fmla="*/ 2209246 h 2276018"/>
                <a:gd name="connsiteX23" fmla="*/ 0 w 1863580"/>
                <a:gd name="connsiteY23" fmla="*/ 276381 h 2276018"/>
                <a:gd name="connsiteX24" fmla="*/ 66772 w 1863580"/>
                <a:gd name="connsiteY24" fmla="*/ 209609 h 2276018"/>
                <a:gd name="connsiteX25" fmla="*/ 1549224 w 1863580"/>
                <a:gd name="connsiteY25" fmla="*/ 0 h 2276018"/>
                <a:gd name="connsiteX26" fmla="*/ 1613538 w 1863580"/>
                <a:gd name="connsiteY26" fmla="*/ 64314 h 2276018"/>
                <a:gd name="connsiteX27" fmla="*/ 1613538 w 1863580"/>
                <a:gd name="connsiteY27" fmla="*/ 359666 h 2276018"/>
                <a:gd name="connsiteX28" fmla="*/ 1549224 w 1863580"/>
                <a:gd name="connsiteY28" fmla="*/ 423980 h 2276018"/>
                <a:gd name="connsiteX29" fmla="*/ 1484910 w 1863580"/>
                <a:gd name="connsiteY29" fmla="*/ 359666 h 2276018"/>
                <a:gd name="connsiteX30" fmla="*/ 1484910 w 1863580"/>
                <a:gd name="connsiteY30" fmla="*/ 64314 h 2276018"/>
                <a:gd name="connsiteX31" fmla="*/ 1549224 w 1863580"/>
                <a:gd name="connsiteY31" fmla="*/ 0 h 2276018"/>
                <a:gd name="connsiteX32" fmla="*/ 355141 w 1863580"/>
                <a:gd name="connsiteY32" fmla="*/ 0 h 2276018"/>
                <a:gd name="connsiteX33" fmla="*/ 419455 w 1863580"/>
                <a:gd name="connsiteY33" fmla="*/ 64314 h 2276018"/>
                <a:gd name="connsiteX34" fmla="*/ 419455 w 1863580"/>
                <a:gd name="connsiteY34" fmla="*/ 359666 h 2276018"/>
                <a:gd name="connsiteX35" fmla="*/ 355141 w 1863580"/>
                <a:gd name="connsiteY35" fmla="*/ 423980 h 2276018"/>
                <a:gd name="connsiteX36" fmla="*/ 290827 w 1863580"/>
                <a:gd name="connsiteY36" fmla="*/ 359666 h 2276018"/>
                <a:gd name="connsiteX37" fmla="*/ 290827 w 1863580"/>
                <a:gd name="connsiteY37" fmla="*/ 64314 h 2276018"/>
                <a:gd name="connsiteX38" fmla="*/ 355141 w 1863580"/>
                <a:gd name="connsiteY38" fmla="*/ 0 h 227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63580" h="2276018">
                  <a:moveTo>
                    <a:pt x="85970" y="679038"/>
                  </a:moveTo>
                  <a:lnTo>
                    <a:pt x="85970" y="2190809"/>
                  </a:lnTo>
                  <a:lnTo>
                    <a:pt x="1777610" y="2190809"/>
                  </a:lnTo>
                  <a:lnTo>
                    <a:pt x="1777610" y="679038"/>
                  </a:lnTo>
                  <a:close/>
                  <a:moveTo>
                    <a:pt x="66772" y="209609"/>
                  </a:moveTo>
                  <a:lnTo>
                    <a:pt x="244490" y="209609"/>
                  </a:lnTo>
                  <a:lnTo>
                    <a:pt x="244490" y="358292"/>
                  </a:lnTo>
                  <a:cubicBezTo>
                    <a:pt x="244490" y="421293"/>
                    <a:pt x="295562" y="472365"/>
                    <a:pt x="358563" y="472365"/>
                  </a:cubicBezTo>
                  <a:lnTo>
                    <a:pt x="358562" y="472366"/>
                  </a:lnTo>
                  <a:cubicBezTo>
                    <a:pt x="421563" y="472366"/>
                    <a:pt x="472635" y="421294"/>
                    <a:pt x="472635" y="358293"/>
                  </a:cubicBezTo>
                  <a:lnTo>
                    <a:pt x="472636" y="209609"/>
                  </a:lnTo>
                  <a:lnTo>
                    <a:pt x="1438290" y="209609"/>
                  </a:lnTo>
                  <a:lnTo>
                    <a:pt x="1438290" y="358292"/>
                  </a:lnTo>
                  <a:cubicBezTo>
                    <a:pt x="1438290" y="421293"/>
                    <a:pt x="1489362" y="472365"/>
                    <a:pt x="1552363" y="472365"/>
                  </a:cubicBezTo>
                  <a:lnTo>
                    <a:pt x="1552362" y="472366"/>
                  </a:lnTo>
                  <a:cubicBezTo>
                    <a:pt x="1615363" y="472366"/>
                    <a:pt x="1666435" y="421294"/>
                    <a:pt x="1666435" y="358293"/>
                  </a:cubicBezTo>
                  <a:lnTo>
                    <a:pt x="1666436" y="209609"/>
                  </a:lnTo>
                  <a:lnTo>
                    <a:pt x="1796808" y="209609"/>
                  </a:lnTo>
                  <a:cubicBezTo>
                    <a:pt x="1833685" y="209609"/>
                    <a:pt x="1863580" y="239504"/>
                    <a:pt x="1863580" y="276381"/>
                  </a:cubicBezTo>
                  <a:lnTo>
                    <a:pt x="1863580" y="2209246"/>
                  </a:lnTo>
                  <a:cubicBezTo>
                    <a:pt x="1863580" y="2246123"/>
                    <a:pt x="1833685" y="2276018"/>
                    <a:pt x="1796808" y="2276018"/>
                  </a:cubicBezTo>
                  <a:lnTo>
                    <a:pt x="66772" y="2276018"/>
                  </a:lnTo>
                  <a:cubicBezTo>
                    <a:pt x="29895" y="2276018"/>
                    <a:pt x="0" y="2246123"/>
                    <a:pt x="0" y="2209246"/>
                  </a:cubicBezTo>
                  <a:lnTo>
                    <a:pt x="0" y="276381"/>
                  </a:lnTo>
                  <a:cubicBezTo>
                    <a:pt x="0" y="239504"/>
                    <a:pt x="29895" y="209609"/>
                    <a:pt x="66772" y="209609"/>
                  </a:cubicBezTo>
                  <a:close/>
                  <a:moveTo>
                    <a:pt x="1549224" y="0"/>
                  </a:moveTo>
                  <a:cubicBezTo>
                    <a:pt x="1584744" y="0"/>
                    <a:pt x="1613538" y="28794"/>
                    <a:pt x="1613538" y="64314"/>
                  </a:cubicBezTo>
                  <a:lnTo>
                    <a:pt x="1613538" y="359666"/>
                  </a:lnTo>
                  <a:cubicBezTo>
                    <a:pt x="1613538" y="395186"/>
                    <a:pt x="1584744" y="423980"/>
                    <a:pt x="1549224" y="423980"/>
                  </a:cubicBezTo>
                  <a:cubicBezTo>
                    <a:pt x="1513704" y="423980"/>
                    <a:pt x="1484910" y="395186"/>
                    <a:pt x="1484910" y="359666"/>
                  </a:cubicBezTo>
                  <a:lnTo>
                    <a:pt x="1484910" y="64314"/>
                  </a:lnTo>
                  <a:cubicBezTo>
                    <a:pt x="1484910" y="28794"/>
                    <a:pt x="1513704" y="0"/>
                    <a:pt x="1549224" y="0"/>
                  </a:cubicBezTo>
                  <a:close/>
                  <a:moveTo>
                    <a:pt x="355141" y="0"/>
                  </a:moveTo>
                  <a:cubicBezTo>
                    <a:pt x="390661" y="0"/>
                    <a:pt x="419455" y="28794"/>
                    <a:pt x="419455" y="64314"/>
                  </a:cubicBezTo>
                  <a:lnTo>
                    <a:pt x="419455" y="359666"/>
                  </a:lnTo>
                  <a:cubicBezTo>
                    <a:pt x="419455" y="395186"/>
                    <a:pt x="390661" y="423980"/>
                    <a:pt x="355141" y="423980"/>
                  </a:cubicBezTo>
                  <a:cubicBezTo>
                    <a:pt x="319621" y="423980"/>
                    <a:pt x="290827" y="395186"/>
                    <a:pt x="290827" y="359666"/>
                  </a:cubicBezTo>
                  <a:lnTo>
                    <a:pt x="290827" y="64314"/>
                  </a:lnTo>
                  <a:cubicBezTo>
                    <a:pt x="290827" y="28794"/>
                    <a:pt x="319621" y="0"/>
                    <a:pt x="355141" y="0"/>
                  </a:cubicBezTo>
                  <a:close/>
                </a:path>
              </a:pathLst>
            </a:custGeom>
            <a:solidFill>
              <a:srgbClr val="00BAFB"/>
            </a:solidFill>
            <a:ln w="12700" cap="flat" cmpd="sng" algn="ctr">
              <a:solidFill>
                <a:srgbClr val="00BAFB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4" name="TextBox 56">
              <a:extLst>
                <a:ext uri="{FF2B5EF4-FFF2-40B4-BE49-F238E27FC236}">
                  <a16:creationId xmlns:a16="http://schemas.microsoft.com/office/drawing/2014/main" id="{95886674-A8C4-4785-804C-B34B30AD4E7F}"/>
                </a:ext>
              </a:extLst>
            </p:cNvPr>
            <p:cNvSpPr txBox="1"/>
            <p:nvPr/>
          </p:nvSpPr>
          <p:spPr>
            <a:xfrm flipH="1">
              <a:off x="8391086" y="4786863"/>
              <a:ext cx="842188" cy="383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ln w="3175"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j-ea"/>
                  <a:ea typeface="+mj-ea"/>
                  <a:cs typeface="+mn-ea"/>
                  <a:sym typeface="+mn-lt"/>
                </a:rPr>
                <a:t>APR</a:t>
              </a:r>
              <a:endPara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95" name="TextBox 70">
              <a:extLst>
                <a:ext uri="{FF2B5EF4-FFF2-40B4-BE49-F238E27FC236}">
                  <a16:creationId xmlns:a16="http://schemas.microsoft.com/office/drawing/2014/main" id="{08D8608B-6E51-4D53-958E-1786964FDEE8}"/>
                </a:ext>
              </a:extLst>
            </p:cNvPr>
            <p:cNvSpPr txBox="1"/>
            <p:nvPr/>
          </p:nvSpPr>
          <p:spPr>
            <a:xfrm flipH="1">
              <a:off x="8113357" y="5387833"/>
              <a:ext cx="1403868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200" b="1" dirty="0">
                  <a:ln w="3175"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/>
                  <a:ea typeface="微软雅黑"/>
                  <a:cs typeface="+mn-ea"/>
                  <a:sym typeface="+mn-lt"/>
                </a:rPr>
                <a:t>会考</a:t>
              </a:r>
              <a:r>
                <a:rPr lang="en-US" altLang="zh-CN" sz="1200" b="1" dirty="0">
                  <a:ln w="3175"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/>
                  <a:ea typeface="微软雅黑"/>
                  <a:cs typeface="+mn-ea"/>
                  <a:sym typeface="+mn-lt"/>
                </a:rPr>
                <a:t>+</a:t>
              </a:r>
              <a:r>
                <a:rPr lang="zh-CN" altLang="en-US" sz="1200" b="1" dirty="0">
                  <a:ln w="3175"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Arial"/>
                  <a:ea typeface="微软雅黑"/>
                  <a:cs typeface="+mn-ea"/>
                  <a:sym typeface="+mn-lt"/>
                </a:rPr>
                <a:t>第二次选考</a:t>
              </a:r>
              <a:endParaRPr kumimoji="0" lang="en-US" sz="1200" b="1" i="0" u="none" strike="noStrike" kern="1200" cap="none" spc="0" normalizeH="0" baseline="0" noProof="0" dirty="0">
                <a:ln w="3175"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8" name="Freeform 54">
              <a:extLst>
                <a:ext uri="{FF2B5EF4-FFF2-40B4-BE49-F238E27FC236}">
                  <a16:creationId xmlns:a16="http://schemas.microsoft.com/office/drawing/2014/main" id="{F700F049-7D2C-4DB1-AF43-4269A9C09E05}"/>
                </a:ext>
              </a:extLst>
            </p:cNvPr>
            <p:cNvSpPr/>
            <p:nvPr/>
          </p:nvSpPr>
          <p:spPr>
            <a:xfrm>
              <a:off x="9756159" y="4558500"/>
              <a:ext cx="832588" cy="734070"/>
            </a:xfrm>
            <a:custGeom>
              <a:avLst/>
              <a:gdLst>
                <a:gd name="connsiteX0" fmla="*/ 85970 w 1863580"/>
                <a:gd name="connsiteY0" fmla="*/ 679038 h 2276018"/>
                <a:gd name="connsiteX1" fmla="*/ 85970 w 1863580"/>
                <a:gd name="connsiteY1" fmla="*/ 2190809 h 2276018"/>
                <a:gd name="connsiteX2" fmla="*/ 1777610 w 1863580"/>
                <a:gd name="connsiteY2" fmla="*/ 2190809 h 2276018"/>
                <a:gd name="connsiteX3" fmla="*/ 1777610 w 1863580"/>
                <a:gd name="connsiteY3" fmla="*/ 679038 h 2276018"/>
                <a:gd name="connsiteX4" fmla="*/ 66772 w 1863580"/>
                <a:gd name="connsiteY4" fmla="*/ 209609 h 2276018"/>
                <a:gd name="connsiteX5" fmla="*/ 244490 w 1863580"/>
                <a:gd name="connsiteY5" fmla="*/ 209609 h 2276018"/>
                <a:gd name="connsiteX6" fmla="*/ 244490 w 1863580"/>
                <a:gd name="connsiteY6" fmla="*/ 358292 h 2276018"/>
                <a:gd name="connsiteX7" fmla="*/ 358563 w 1863580"/>
                <a:gd name="connsiteY7" fmla="*/ 472365 h 2276018"/>
                <a:gd name="connsiteX8" fmla="*/ 358562 w 1863580"/>
                <a:gd name="connsiteY8" fmla="*/ 472366 h 2276018"/>
                <a:gd name="connsiteX9" fmla="*/ 472635 w 1863580"/>
                <a:gd name="connsiteY9" fmla="*/ 358293 h 2276018"/>
                <a:gd name="connsiteX10" fmla="*/ 472636 w 1863580"/>
                <a:gd name="connsiteY10" fmla="*/ 209609 h 2276018"/>
                <a:gd name="connsiteX11" fmla="*/ 1438290 w 1863580"/>
                <a:gd name="connsiteY11" fmla="*/ 209609 h 2276018"/>
                <a:gd name="connsiteX12" fmla="*/ 1438290 w 1863580"/>
                <a:gd name="connsiteY12" fmla="*/ 358292 h 2276018"/>
                <a:gd name="connsiteX13" fmla="*/ 1552363 w 1863580"/>
                <a:gd name="connsiteY13" fmla="*/ 472365 h 2276018"/>
                <a:gd name="connsiteX14" fmla="*/ 1552362 w 1863580"/>
                <a:gd name="connsiteY14" fmla="*/ 472366 h 2276018"/>
                <a:gd name="connsiteX15" fmla="*/ 1666435 w 1863580"/>
                <a:gd name="connsiteY15" fmla="*/ 358293 h 2276018"/>
                <a:gd name="connsiteX16" fmla="*/ 1666436 w 1863580"/>
                <a:gd name="connsiteY16" fmla="*/ 209609 h 2276018"/>
                <a:gd name="connsiteX17" fmla="*/ 1796808 w 1863580"/>
                <a:gd name="connsiteY17" fmla="*/ 209609 h 2276018"/>
                <a:gd name="connsiteX18" fmla="*/ 1863580 w 1863580"/>
                <a:gd name="connsiteY18" fmla="*/ 276381 h 2276018"/>
                <a:gd name="connsiteX19" fmla="*/ 1863580 w 1863580"/>
                <a:gd name="connsiteY19" fmla="*/ 2209246 h 2276018"/>
                <a:gd name="connsiteX20" fmla="*/ 1796808 w 1863580"/>
                <a:gd name="connsiteY20" fmla="*/ 2276018 h 2276018"/>
                <a:gd name="connsiteX21" fmla="*/ 66772 w 1863580"/>
                <a:gd name="connsiteY21" fmla="*/ 2276018 h 2276018"/>
                <a:gd name="connsiteX22" fmla="*/ 0 w 1863580"/>
                <a:gd name="connsiteY22" fmla="*/ 2209246 h 2276018"/>
                <a:gd name="connsiteX23" fmla="*/ 0 w 1863580"/>
                <a:gd name="connsiteY23" fmla="*/ 276381 h 2276018"/>
                <a:gd name="connsiteX24" fmla="*/ 66772 w 1863580"/>
                <a:gd name="connsiteY24" fmla="*/ 209609 h 2276018"/>
                <a:gd name="connsiteX25" fmla="*/ 1549224 w 1863580"/>
                <a:gd name="connsiteY25" fmla="*/ 0 h 2276018"/>
                <a:gd name="connsiteX26" fmla="*/ 1613538 w 1863580"/>
                <a:gd name="connsiteY26" fmla="*/ 64314 h 2276018"/>
                <a:gd name="connsiteX27" fmla="*/ 1613538 w 1863580"/>
                <a:gd name="connsiteY27" fmla="*/ 359666 h 2276018"/>
                <a:gd name="connsiteX28" fmla="*/ 1549224 w 1863580"/>
                <a:gd name="connsiteY28" fmla="*/ 423980 h 2276018"/>
                <a:gd name="connsiteX29" fmla="*/ 1484910 w 1863580"/>
                <a:gd name="connsiteY29" fmla="*/ 359666 h 2276018"/>
                <a:gd name="connsiteX30" fmla="*/ 1484910 w 1863580"/>
                <a:gd name="connsiteY30" fmla="*/ 64314 h 2276018"/>
                <a:gd name="connsiteX31" fmla="*/ 1549224 w 1863580"/>
                <a:gd name="connsiteY31" fmla="*/ 0 h 2276018"/>
                <a:gd name="connsiteX32" fmla="*/ 355141 w 1863580"/>
                <a:gd name="connsiteY32" fmla="*/ 0 h 2276018"/>
                <a:gd name="connsiteX33" fmla="*/ 419455 w 1863580"/>
                <a:gd name="connsiteY33" fmla="*/ 64314 h 2276018"/>
                <a:gd name="connsiteX34" fmla="*/ 419455 w 1863580"/>
                <a:gd name="connsiteY34" fmla="*/ 359666 h 2276018"/>
                <a:gd name="connsiteX35" fmla="*/ 355141 w 1863580"/>
                <a:gd name="connsiteY35" fmla="*/ 423980 h 2276018"/>
                <a:gd name="connsiteX36" fmla="*/ 290827 w 1863580"/>
                <a:gd name="connsiteY36" fmla="*/ 359666 h 2276018"/>
                <a:gd name="connsiteX37" fmla="*/ 290827 w 1863580"/>
                <a:gd name="connsiteY37" fmla="*/ 64314 h 2276018"/>
                <a:gd name="connsiteX38" fmla="*/ 355141 w 1863580"/>
                <a:gd name="connsiteY38" fmla="*/ 0 h 22760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</a:cxnLst>
              <a:rect l="l" t="t" r="r" b="b"/>
              <a:pathLst>
                <a:path w="1863580" h="2276018">
                  <a:moveTo>
                    <a:pt x="85970" y="679038"/>
                  </a:moveTo>
                  <a:lnTo>
                    <a:pt x="85970" y="2190809"/>
                  </a:lnTo>
                  <a:lnTo>
                    <a:pt x="1777610" y="2190809"/>
                  </a:lnTo>
                  <a:lnTo>
                    <a:pt x="1777610" y="679038"/>
                  </a:lnTo>
                  <a:close/>
                  <a:moveTo>
                    <a:pt x="66772" y="209609"/>
                  </a:moveTo>
                  <a:lnTo>
                    <a:pt x="244490" y="209609"/>
                  </a:lnTo>
                  <a:lnTo>
                    <a:pt x="244490" y="358292"/>
                  </a:lnTo>
                  <a:cubicBezTo>
                    <a:pt x="244490" y="421293"/>
                    <a:pt x="295562" y="472365"/>
                    <a:pt x="358563" y="472365"/>
                  </a:cubicBezTo>
                  <a:lnTo>
                    <a:pt x="358562" y="472366"/>
                  </a:lnTo>
                  <a:cubicBezTo>
                    <a:pt x="421563" y="472366"/>
                    <a:pt x="472635" y="421294"/>
                    <a:pt x="472635" y="358293"/>
                  </a:cubicBezTo>
                  <a:lnTo>
                    <a:pt x="472636" y="209609"/>
                  </a:lnTo>
                  <a:lnTo>
                    <a:pt x="1438290" y="209609"/>
                  </a:lnTo>
                  <a:lnTo>
                    <a:pt x="1438290" y="358292"/>
                  </a:lnTo>
                  <a:cubicBezTo>
                    <a:pt x="1438290" y="421293"/>
                    <a:pt x="1489362" y="472365"/>
                    <a:pt x="1552363" y="472365"/>
                  </a:cubicBezTo>
                  <a:lnTo>
                    <a:pt x="1552362" y="472366"/>
                  </a:lnTo>
                  <a:cubicBezTo>
                    <a:pt x="1615363" y="472366"/>
                    <a:pt x="1666435" y="421294"/>
                    <a:pt x="1666435" y="358293"/>
                  </a:cubicBezTo>
                  <a:lnTo>
                    <a:pt x="1666436" y="209609"/>
                  </a:lnTo>
                  <a:lnTo>
                    <a:pt x="1796808" y="209609"/>
                  </a:lnTo>
                  <a:cubicBezTo>
                    <a:pt x="1833685" y="209609"/>
                    <a:pt x="1863580" y="239504"/>
                    <a:pt x="1863580" y="276381"/>
                  </a:cubicBezTo>
                  <a:lnTo>
                    <a:pt x="1863580" y="2209246"/>
                  </a:lnTo>
                  <a:cubicBezTo>
                    <a:pt x="1863580" y="2246123"/>
                    <a:pt x="1833685" y="2276018"/>
                    <a:pt x="1796808" y="2276018"/>
                  </a:cubicBezTo>
                  <a:lnTo>
                    <a:pt x="66772" y="2276018"/>
                  </a:lnTo>
                  <a:cubicBezTo>
                    <a:pt x="29895" y="2276018"/>
                    <a:pt x="0" y="2246123"/>
                    <a:pt x="0" y="2209246"/>
                  </a:cubicBezTo>
                  <a:lnTo>
                    <a:pt x="0" y="276381"/>
                  </a:lnTo>
                  <a:cubicBezTo>
                    <a:pt x="0" y="239504"/>
                    <a:pt x="29895" y="209609"/>
                    <a:pt x="66772" y="209609"/>
                  </a:cubicBezTo>
                  <a:close/>
                  <a:moveTo>
                    <a:pt x="1549224" y="0"/>
                  </a:moveTo>
                  <a:cubicBezTo>
                    <a:pt x="1584744" y="0"/>
                    <a:pt x="1613538" y="28794"/>
                    <a:pt x="1613538" y="64314"/>
                  </a:cubicBezTo>
                  <a:lnTo>
                    <a:pt x="1613538" y="359666"/>
                  </a:lnTo>
                  <a:cubicBezTo>
                    <a:pt x="1613538" y="395186"/>
                    <a:pt x="1584744" y="423980"/>
                    <a:pt x="1549224" y="423980"/>
                  </a:cubicBezTo>
                  <a:cubicBezTo>
                    <a:pt x="1513704" y="423980"/>
                    <a:pt x="1484910" y="395186"/>
                    <a:pt x="1484910" y="359666"/>
                  </a:cubicBezTo>
                  <a:lnTo>
                    <a:pt x="1484910" y="64314"/>
                  </a:lnTo>
                  <a:cubicBezTo>
                    <a:pt x="1484910" y="28794"/>
                    <a:pt x="1513704" y="0"/>
                    <a:pt x="1549224" y="0"/>
                  </a:cubicBezTo>
                  <a:close/>
                  <a:moveTo>
                    <a:pt x="355141" y="0"/>
                  </a:moveTo>
                  <a:cubicBezTo>
                    <a:pt x="390661" y="0"/>
                    <a:pt x="419455" y="28794"/>
                    <a:pt x="419455" y="64314"/>
                  </a:cubicBezTo>
                  <a:lnTo>
                    <a:pt x="419455" y="359666"/>
                  </a:lnTo>
                  <a:cubicBezTo>
                    <a:pt x="419455" y="395186"/>
                    <a:pt x="390661" y="423980"/>
                    <a:pt x="355141" y="423980"/>
                  </a:cubicBezTo>
                  <a:cubicBezTo>
                    <a:pt x="319621" y="423980"/>
                    <a:pt x="290827" y="395186"/>
                    <a:pt x="290827" y="359666"/>
                  </a:cubicBezTo>
                  <a:lnTo>
                    <a:pt x="290827" y="64314"/>
                  </a:lnTo>
                  <a:cubicBezTo>
                    <a:pt x="290827" y="28794"/>
                    <a:pt x="319621" y="0"/>
                    <a:pt x="355141" y="0"/>
                  </a:cubicBezTo>
                  <a:close/>
                </a:path>
              </a:pathLst>
            </a:custGeom>
            <a:solidFill>
              <a:srgbClr val="00BAFB"/>
            </a:solidFill>
            <a:ln w="12700" cap="flat" cmpd="sng" algn="ctr">
              <a:solidFill>
                <a:srgbClr val="00BAFB"/>
              </a:solidFill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9" name="TextBox 56">
              <a:extLst>
                <a:ext uri="{FF2B5EF4-FFF2-40B4-BE49-F238E27FC236}">
                  <a16:creationId xmlns:a16="http://schemas.microsoft.com/office/drawing/2014/main" id="{CA0B525D-11CD-459F-BFDB-E47D987A9F41}"/>
                </a:ext>
              </a:extLst>
            </p:cNvPr>
            <p:cNvSpPr txBox="1"/>
            <p:nvPr/>
          </p:nvSpPr>
          <p:spPr>
            <a:xfrm flipH="1">
              <a:off x="9756158" y="4786864"/>
              <a:ext cx="842188" cy="3833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2000" dirty="0">
                  <a:ln w="3175"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latin typeface="+mj-ea"/>
                  <a:ea typeface="+mj-ea"/>
                  <a:cs typeface="+mn-ea"/>
                  <a:sym typeface="+mn-lt"/>
                </a:rPr>
                <a:t>JUN</a:t>
              </a:r>
              <a:endParaRPr kumimoji="0" lang="en-US" sz="2000" b="0" i="0" u="none" strike="noStrike" kern="1200" cap="none" spc="0" normalizeH="0" baseline="0" noProof="0" dirty="0">
                <a:ln w="3175"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+mj-ea"/>
                <a:ea typeface="+mj-ea"/>
                <a:cs typeface="+mn-ea"/>
                <a:sym typeface="+mn-lt"/>
              </a:endParaRPr>
            </a:p>
          </p:txBody>
        </p:sp>
        <p:sp>
          <p:nvSpPr>
            <p:cNvPr id="100" name="TextBox 70">
              <a:extLst>
                <a:ext uri="{FF2B5EF4-FFF2-40B4-BE49-F238E27FC236}">
                  <a16:creationId xmlns:a16="http://schemas.microsoft.com/office/drawing/2014/main" id="{8AF4EA5E-A68B-4204-ACE4-ABC14F034F09}"/>
                </a:ext>
              </a:extLst>
            </p:cNvPr>
            <p:cNvSpPr txBox="1"/>
            <p:nvPr/>
          </p:nvSpPr>
          <p:spPr>
            <a:xfrm flipH="1">
              <a:off x="9617694" y="5387833"/>
              <a:ext cx="1109517" cy="27699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200" b="1" i="0" u="none" strike="noStrike" kern="1200" cap="none" spc="0" normalizeH="0" baseline="0" noProof="0" dirty="0">
                  <a:ln w="3175">
                    <a:noFill/>
                  </a:ln>
                  <a:solidFill>
                    <a:sysClr val="windowText" lastClr="000000">
                      <a:lumMod val="65000"/>
                      <a:lumOff val="35000"/>
                    </a:sys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语数外高考</a:t>
              </a:r>
              <a:endParaRPr kumimoji="0" lang="en-US" sz="1200" b="1" i="0" u="none" strike="noStrike" kern="1200" cap="none" spc="0" normalizeH="0" baseline="0" noProof="0" dirty="0">
                <a:ln w="3175">
                  <a:noFill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标注: 弯曲线形(带强调线) 7">
              <a:extLst>
                <a:ext uri="{FF2B5EF4-FFF2-40B4-BE49-F238E27FC236}">
                  <a16:creationId xmlns:a16="http://schemas.microsoft.com/office/drawing/2014/main" id="{8759AE17-2A12-44B4-8BCF-19CE46F91498}"/>
                </a:ext>
              </a:extLst>
            </p:cNvPr>
            <p:cNvSpPr/>
            <p:nvPr/>
          </p:nvSpPr>
          <p:spPr>
            <a:xfrm>
              <a:off x="7267289" y="3433114"/>
              <a:ext cx="887726" cy="586996"/>
            </a:xfrm>
            <a:prstGeom prst="accentCallout2">
              <a:avLst>
                <a:gd name="adj1" fmla="val 50283"/>
                <a:gd name="adj2" fmla="val 83216"/>
                <a:gd name="adj3" fmla="val 56589"/>
                <a:gd name="adj4" fmla="val -27935"/>
                <a:gd name="adj5" fmla="val 110398"/>
                <a:gd name="adj6" fmla="val -56526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标注: 弯曲线形(带强调线) 102">
              <a:extLst>
                <a:ext uri="{FF2B5EF4-FFF2-40B4-BE49-F238E27FC236}">
                  <a16:creationId xmlns:a16="http://schemas.microsoft.com/office/drawing/2014/main" id="{E895E78A-3087-4C85-9ABE-43355A41C126}"/>
                </a:ext>
              </a:extLst>
            </p:cNvPr>
            <p:cNvSpPr/>
            <p:nvPr/>
          </p:nvSpPr>
          <p:spPr>
            <a:xfrm>
              <a:off x="7267289" y="4646961"/>
              <a:ext cx="887726" cy="586996"/>
            </a:xfrm>
            <a:prstGeom prst="accentCallout2">
              <a:avLst>
                <a:gd name="adj1" fmla="val 50283"/>
                <a:gd name="adj2" fmla="val 83216"/>
                <a:gd name="adj3" fmla="val 56589"/>
                <a:gd name="adj4" fmla="val -27935"/>
                <a:gd name="adj5" fmla="val 110398"/>
                <a:gd name="adj6" fmla="val -56526"/>
              </a:avLst>
            </a:prstGeom>
            <a:solidFill>
              <a:schemeClr val="bg1"/>
            </a:solidFill>
            <a:ln>
              <a:solidFill>
                <a:srgbClr val="00BA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06536F7-6FE2-4420-9930-BCE5767FFE5A}"/>
                </a:ext>
              </a:extLst>
            </p:cNvPr>
            <p:cNvSpPr txBox="1"/>
            <p:nvPr/>
          </p:nvSpPr>
          <p:spPr>
            <a:xfrm>
              <a:off x="3400391" y="1624428"/>
              <a:ext cx="28392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浙江省</a:t>
              </a:r>
              <a:r>
                <a:rPr lang="en-US" altLang="zh-CN" sz="20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2019</a:t>
              </a:r>
              <a:r>
                <a:rPr lang="zh-CN" altLang="en-US" sz="20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届学业流程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040047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8FDECC-9A9F-41B4-9CDC-CF4D0BFE50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98714" y="-5977618"/>
            <a:ext cx="10515600" cy="1325563"/>
          </a:xfrm>
        </p:spPr>
        <p:txBody>
          <a:bodyPr/>
          <a:lstStyle/>
          <a:p>
            <a:r>
              <a:rPr lang="zh-CN" altLang="en-US" dirty="0"/>
              <a:t>走班选课</a:t>
            </a:r>
            <a:r>
              <a:rPr lang="en-US" altLang="zh-CN" dirty="0"/>
              <a:t>---</a:t>
            </a:r>
            <a:r>
              <a:rPr lang="zh-CN" altLang="en-US" dirty="0"/>
              <a:t>学生</a:t>
            </a:r>
            <a:r>
              <a:rPr lang="en-US" altLang="zh-CN" dirty="0"/>
              <a:t>&amp;</a:t>
            </a:r>
            <a:r>
              <a:rPr lang="zh-CN" altLang="en-US" dirty="0"/>
              <a:t>教师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6C3C551B-AAB6-4635-B384-D58CB9172428}"/>
              </a:ext>
            </a:extLst>
          </p:cNvPr>
          <p:cNvGrpSpPr/>
          <p:nvPr/>
        </p:nvGrpSpPr>
        <p:grpSpPr>
          <a:xfrm>
            <a:off x="-688609" y="113964"/>
            <a:ext cx="13801060" cy="715144"/>
            <a:chOff x="-552893" y="161700"/>
            <a:chExt cx="13801060" cy="71514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F0AF8F1-8309-4999-9266-46EB5A0251D6}"/>
                </a:ext>
              </a:extLst>
            </p:cNvPr>
            <p:cNvSpPr/>
            <p:nvPr/>
          </p:nvSpPr>
          <p:spPr>
            <a:xfrm>
              <a:off x="-552893" y="435430"/>
              <a:ext cx="13801060" cy="441414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选课走班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BBFD8E8-4BE6-4FB1-A8E8-FCED12CDCFAB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EB9D583-C3AD-4343-A06E-F2E5272A0171}"/>
              </a:ext>
            </a:extLst>
          </p:cNvPr>
          <p:cNvGrpSpPr/>
          <p:nvPr/>
        </p:nvGrpSpPr>
        <p:grpSpPr>
          <a:xfrm>
            <a:off x="1365062" y="1526750"/>
            <a:ext cx="4544657" cy="4636694"/>
            <a:chOff x="2369476" y="1394944"/>
            <a:chExt cx="5097446" cy="465335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532978FB-99D6-4163-B10E-65E4BA5EB832}"/>
                </a:ext>
              </a:extLst>
            </p:cNvPr>
            <p:cNvSpPr/>
            <p:nvPr/>
          </p:nvSpPr>
          <p:spPr>
            <a:xfrm>
              <a:off x="2549336" y="1800192"/>
              <a:ext cx="4020275" cy="3951792"/>
            </a:xfrm>
            <a:prstGeom prst="ellipse">
              <a:avLst/>
            </a:prstGeom>
            <a:noFill/>
            <a:ln w="28575">
              <a:solidFill>
                <a:schemeClr val="tx1">
                  <a:lumMod val="75000"/>
                  <a:lumOff val="2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1256692F-D749-4443-8CED-0E94CCC1451A}"/>
                </a:ext>
              </a:extLst>
            </p:cNvPr>
            <p:cNvSpPr/>
            <p:nvPr/>
          </p:nvSpPr>
          <p:spPr>
            <a:xfrm>
              <a:off x="2369476" y="2214482"/>
              <a:ext cx="3303836" cy="3247556"/>
            </a:xfrm>
            <a:prstGeom prst="ellipse">
              <a:avLst/>
            </a:prstGeom>
            <a:solidFill>
              <a:schemeClr val="bg2">
                <a:lumMod val="75000"/>
              </a:schemeClr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走班教学选课</a:t>
              </a:r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走班之前，需要学生根据自身情况进行选课。目前主流的方式为这三种。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C7FBD79-ABA4-4322-82BE-E7B54E9A7B1C}"/>
                </a:ext>
              </a:extLst>
            </p:cNvPr>
            <p:cNvSpPr/>
            <p:nvPr/>
          </p:nvSpPr>
          <p:spPr>
            <a:xfrm>
              <a:off x="5211746" y="1394944"/>
              <a:ext cx="1434905" cy="1434905"/>
            </a:xfrm>
            <a:prstGeom prst="ellipse">
              <a:avLst/>
            </a:prstGeom>
            <a:solidFill>
              <a:srgbClr val="00BAFB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志愿式</a:t>
              </a:r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2B7675C6-2493-4296-A728-0F29CCAAFA6C}"/>
                </a:ext>
              </a:extLst>
            </p:cNvPr>
            <p:cNvSpPr/>
            <p:nvPr/>
          </p:nvSpPr>
          <p:spPr>
            <a:xfrm>
              <a:off x="6032017" y="2882175"/>
              <a:ext cx="1434905" cy="1434905"/>
            </a:xfrm>
            <a:prstGeom prst="ellipse">
              <a:avLst/>
            </a:prstGeom>
            <a:solidFill>
              <a:srgbClr val="0A80C2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抢课式</a:t>
              </a:r>
            </a:p>
          </p:txBody>
        </p:sp>
        <p:sp>
          <p:nvSpPr>
            <p:cNvPr id="35" name="椭圆 34">
              <a:extLst>
                <a:ext uri="{FF2B5EF4-FFF2-40B4-BE49-F238E27FC236}">
                  <a16:creationId xmlns:a16="http://schemas.microsoft.com/office/drawing/2014/main" id="{8356C58E-3CC8-4672-84F7-7628DBCDE4C8}"/>
                </a:ext>
              </a:extLst>
            </p:cNvPr>
            <p:cNvSpPr/>
            <p:nvPr/>
          </p:nvSpPr>
          <p:spPr>
            <a:xfrm>
              <a:off x="5449239" y="4613397"/>
              <a:ext cx="1434905" cy="1434905"/>
            </a:xfrm>
            <a:prstGeom prst="ellipse">
              <a:avLst/>
            </a:prstGeom>
            <a:solidFill>
              <a:srgbClr val="00BAFB"/>
            </a:solidFill>
            <a:ln>
              <a:noFill/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分配式</a:t>
              </a:r>
            </a:p>
          </p:txBody>
        </p:sp>
      </p:grpSp>
      <p:sp>
        <p:nvSpPr>
          <p:cNvPr id="37" name="文本框 36">
            <a:extLst>
              <a:ext uri="{FF2B5EF4-FFF2-40B4-BE49-F238E27FC236}">
                <a16:creationId xmlns:a16="http://schemas.microsoft.com/office/drawing/2014/main" id="{EC75A9DE-DA01-4A15-BFB4-4D0A46D7060C}"/>
              </a:ext>
            </a:extLst>
          </p:cNvPr>
          <p:cNvSpPr txBox="1"/>
          <p:nvPr/>
        </p:nvSpPr>
        <p:spPr>
          <a:xfrm>
            <a:off x="6211921" y="1604689"/>
            <a:ext cx="3647152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志愿式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Blip>
                <a:blip r:embed="rId2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学生以填报志愿的方式申请科目。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Blip>
                <a:blip r:embed="rId2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志愿也分第一、第二、第三志愿。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Blip>
                <a:blip r:embed="rId2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学校根据学生志愿分班、排课。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391C10D7-3035-49CC-BE8B-6A6A421DE260}"/>
              </a:ext>
            </a:extLst>
          </p:cNvPr>
          <p:cNvSpPr txBox="1"/>
          <p:nvPr/>
        </p:nvSpPr>
        <p:spPr>
          <a:xfrm>
            <a:off x="7314126" y="3160703"/>
            <a:ext cx="3647152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抢课式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Blip>
                <a:blip r:embed="rId2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学校定期放出课程供学生选课。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Blip>
                <a:blip r:embed="rId2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选课按照“先到先得”的模式进行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Blip>
                <a:blip r:embed="rId2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按照学生年级、班级、科目排课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CC500AB1-AB2F-4743-97C0-4AE294FA33A5}"/>
              </a:ext>
            </a:extLst>
          </p:cNvPr>
          <p:cNvSpPr txBox="1"/>
          <p:nvPr/>
        </p:nvSpPr>
        <p:spPr>
          <a:xfrm>
            <a:off x="6269734" y="4840615"/>
            <a:ext cx="3166251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分配式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Blip>
                <a:blip r:embed="rId2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按照传统高考分文理科选课。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Blip>
                <a:blip r:embed="rId2"/>
              </a:buBlip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给学生几个固定的套餐选择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1420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ACFA98F-5680-4A4E-B37A-722F770B5F15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943F253C-5E51-450A-AC61-1FE88E8B0108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分层走班教学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78B8A77D-9D8C-4EE7-A046-7A50A48C6CA6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1C25C3BF-8706-42D0-98B0-5D14065547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304409"/>
              </p:ext>
            </p:extLst>
          </p:nvPr>
        </p:nvGraphicFramePr>
        <p:xfrm>
          <a:off x="2374900" y="1451885"/>
          <a:ext cx="8029480" cy="4823732"/>
        </p:xfrm>
        <a:graphic>
          <a:graphicData uri="http://schemas.openxmlformats.org/drawingml/2006/table">
            <a:tbl>
              <a:tblPr/>
              <a:tblGrid>
                <a:gridCol w="1062620">
                  <a:extLst>
                    <a:ext uri="{9D8B030D-6E8A-4147-A177-3AD203B41FA5}">
                      <a16:colId xmlns:a16="http://schemas.microsoft.com/office/drawing/2014/main" val="293330010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1538008172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24414483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28713880"/>
                    </a:ext>
                  </a:extLst>
                </a:gridCol>
                <a:gridCol w="1741715">
                  <a:extLst>
                    <a:ext uri="{9D8B030D-6E8A-4147-A177-3AD203B41FA5}">
                      <a16:colId xmlns:a16="http://schemas.microsoft.com/office/drawing/2014/main" val="3613625300"/>
                    </a:ext>
                  </a:extLst>
                </a:gridCol>
              </a:tblGrid>
              <a:tr h="340918">
                <a:tc>
                  <a:txBody>
                    <a:bodyPr/>
                    <a:lstStyle/>
                    <a:p>
                      <a:r>
                        <a:rPr lang="zh-CN" altLang="en-US" sz="14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分类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高考目标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教学目标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教学策略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b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掌握知识层度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1129034"/>
                  </a:ext>
                </a:extLst>
              </a:tr>
              <a:tr h="1046267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以大专为主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Blip>
                          <a:blip r:embed="rId2"/>
                        </a:buBlip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培养兴趣，增强信心；</a:t>
                      </a:r>
                      <a:endParaRPr lang="en-US" alt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Tx/>
                        <a:buBlip>
                          <a:blip r:embed="rId2"/>
                        </a:buBlip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夯实基础；</a:t>
                      </a:r>
                      <a:endParaRPr lang="en-US" alt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Tx/>
                        <a:buBlip>
                          <a:blip r:embed="rId2"/>
                        </a:buBlip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落实教科书的基本要求。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难度降低，加强重点辅导；查漏补缺基础知识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基础知识为主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535172"/>
                  </a:ext>
                </a:extLst>
              </a:tr>
              <a:tr h="175161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超过本科线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Blip>
                          <a:blip r:embed="rId2"/>
                        </a:buBlip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培养兴趣，增强信心；</a:t>
                      </a:r>
                      <a:endParaRPr lang="en-US" alt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Tx/>
                        <a:buBlip>
                          <a:blip r:embed="rId2"/>
                        </a:buBlip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落实教材和大纲的大部分需求；</a:t>
                      </a:r>
                      <a:endParaRPr lang="en-US" alt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Tx/>
                        <a:buBlip>
                          <a:blip r:embed="rId2"/>
                        </a:buBlip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落实基础教育阶段课程的教学目的和内容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侧重学习态度问题，解决学习方法、策略的问题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基础知识，知识点运用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F8F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6948135"/>
                  </a:ext>
                </a:extLst>
              </a:tr>
              <a:tr h="1610545">
                <a:tc>
                  <a:txBody>
                    <a:bodyPr/>
                    <a:lstStyle/>
                    <a:p>
                      <a:pPr algn="ctr"/>
                      <a:r>
                        <a:rPr lang="en-US" sz="28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超过重本线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Tx/>
                        <a:buBlip>
                          <a:blip r:embed="rId2"/>
                        </a:buBlip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落实教材和大纲的全部要求；</a:t>
                      </a:r>
                      <a:endParaRPr lang="en-US" alt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Tx/>
                        <a:buBlip>
                          <a:blip r:embed="rId2"/>
                        </a:buBlip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培养高考大纲要求的能力</a:t>
                      </a:r>
                      <a:endParaRPr lang="en-US" altLang="zh-CN" sz="14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buFontTx/>
                        <a:buBlip>
                          <a:blip r:embed="rId2"/>
                        </a:buBlip>
                      </a:pPr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配有自学能力，为进一步发展打好基础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具有科学的学习方法、策略、经验。；内容适度扩大；胜读适度加大；培养学生创新能力和实践能力，突出尖子生培养。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zh-CN" altLang="en-US" sz="14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基础知识，知识点运用，知识点综合运用</a:t>
                      </a:r>
                    </a:p>
                  </a:txBody>
                  <a:tcPr marL="58341" marR="58341" marT="26927" marB="26927" anchor="ctr">
                    <a:lnL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DF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49165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01111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318632B-D879-42F0-BEAE-EF827DA8FA35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703F50-56AE-4FC6-B1F7-3034699946B8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分层走班教学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B5E8793-87D4-4DE7-8F04-71A2F0E98B9C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pic>
        <p:nvPicPr>
          <p:cNvPr id="32" name="图形 31" descr="步行">
            <a:extLst>
              <a:ext uri="{FF2B5EF4-FFF2-40B4-BE49-F238E27FC236}">
                <a16:creationId xmlns:a16="http://schemas.microsoft.com/office/drawing/2014/main" id="{0F731577-4B5A-4F0D-A07D-7B155B4710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108133" y="3142062"/>
            <a:ext cx="914400" cy="914400"/>
          </a:xfrm>
          <a:prstGeom prst="rect">
            <a:avLst/>
          </a:prstGeom>
        </p:spPr>
      </p:pic>
      <p:pic>
        <p:nvPicPr>
          <p:cNvPr id="34" name="图形 33" descr="教室">
            <a:extLst>
              <a:ext uri="{FF2B5EF4-FFF2-40B4-BE49-F238E27FC236}">
                <a16:creationId xmlns:a16="http://schemas.microsoft.com/office/drawing/2014/main" id="{21289733-2BBD-401E-9CAA-FCE11B9A4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4580" y="1845482"/>
            <a:ext cx="914400" cy="914400"/>
          </a:xfrm>
          <a:prstGeom prst="rect">
            <a:avLst/>
          </a:prstGeom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7B183B52-C9CC-4E90-B750-A3D24A6FFC1A}"/>
              </a:ext>
            </a:extLst>
          </p:cNvPr>
          <p:cNvSpPr/>
          <p:nvPr/>
        </p:nvSpPr>
        <p:spPr>
          <a:xfrm>
            <a:off x="-552894" y="1610805"/>
            <a:ext cx="6648893" cy="3976914"/>
          </a:xfrm>
          <a:prstGeom prst="rect">
            <a:avLst/>
          </a:prstGeom>
          <a:noFill/>
          <a:ln w="57150">
            <a:solidFill>
              <a:schemeClr val="bg2">
                <a:lumMod val="90000"/>
              </a:schemeClr>
            </a:solidFill>
            <a:prstDash val="sysDash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65" name="组合 64">
            <a:extLst>
              <a:ext uri="{FF2B5EF4-FFF2-40B4-BE49-F238E27FC236}">
                <a16:creationId xmlns:a16="http://schemas.microsoft.com/office/drawing/2014/main" id="{1ED08FE0-4AA6-4995-BED2-D9DF4780689A}"/>
              </a:ext>
            </a:extLst>
          </p:cNvPr>
          <p:cNvGrpSpPr/>
          <p:nvPr/>
        </p:nvGrpSpPr>
        <p:grpSpPr>
          <a:xfrm>
            <a:off x="731932" y="2453951"/>
            <a:ext cx="4951370" cy="2203156"/>
            <a:chOff x="321542" y="2441415"/>
            <a:chExt cx="4918116" cy="2203156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A615DBAD-A387-4019-90CD-D7BAB38412BE}"/>
                </a:ext>
              </a:extLst>
            </p:cNvPr>
            <p:cNvGrpSpPr/>
            <p:nvPr/>
          </p:nvGrpSpPr>
          <p:grpSpPr>
            <a:xfrm>
              <a:off x="321542" y="2441415"/>
              <a:ext cx="4918116" cy="2203156"/>
              <a:chOff x="1046205" y="1852595"/>
              <a:chExt cx="8114495" cy="3574388"/>
            </a:xfrm>
          </p:grpSpPr>
          <p:pic>
            <p:nvPicPr>
              <p:cNvPr id="10" name="图形 9" descr="男学生">
                <a:extLst>
                  <a:ext uri="{FF2B5EF4-FFF2-40B4-BE49-F238E27FC236}">
                    <a16:creationId xmlns:a16="http://schemas.microsoft.com/office/drawing/2014/main" id="{2BEFAF31-0835-4331-B7B7-E84C342971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807965" y="3273880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7" name="图形 6" descr="女学生">
                <a:extLst>
                  <a:ext uri="{FF2B5EF4-FFF2-40B4-BE49-F238E27FC236}">
                    <a16:creationId xmlns:a16="http://schemas.microsoft.com/office/drawing/2014/main" id="{CCAC04B7-AC25-49A4-8F15-A3CD6B3DD8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1046205" y="33224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8" name="图形 7" descr="男学生">
                <a:extLst>
                  <a:ext uri="{FF2B5EF4-FFF2-40B4-BE49-F238E27FC236}">
                    <a16:creationId xmlns:a16="http://schemas.microsoft.com/office/drawing/2014/main" id="{3B1F2C89-55A4-4F7D-84C4-89785F807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tretch>
                <a:fillRect/>
              </a:stretch>
            </p:blipFill>
            <p:spPr>
              <a:xfrm>
                <a:off x="2188845" y="3322412"/>
                <a:ext cx="914400" cy="914400"/>
              </a:xfrm>
              <a:prstGeom prst="rect">
                <a:avLst/>
              </a:prstGeom>
            </p:spPr>
          </p:pic>
          <p:pic>
            <p:nvPicPr>
              <p:cNvPr id="9" name="图形 8" descr="女学生">
                <a:extLst>
                  <a:ext uri="{FF2B5EF4-FFF2-40B4-BE49-F238E27FC236}">
                    <a16:creationId xmlns:a16="http://schemas.microsoft.com/office/drawing/2014/main" id="{3CD6F382-C16C-460F-9003-46452EF179A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/>
              </a:stretch>
            </p:blipFill>
            <p:spPr>
              <a:xfrm>
                <a:off x="1427085" y="3370943"/>
                <a:ext cx="914400" cy="914400"/>
              </a:xfrm>
              <a:prstGeom prst="rect">
                <a:avLst/>
              </a:prstGeom>
            </p:spPr>
          </p:pic>
          <p:sp>
            <p:nvSpPr>
              <p:cNvPr id="16" name="左大括号 15">
                <a:extLst>
                  <a:ext uri="{FF2B5EF4-FFF2-40B4-BE49-F238E27FC236}">
                    <a16:creationId xmlns:a16="http://schemas.microsoft.com/office/drawing/2014/main" id="{06B138B4-E36A-4231-B171-C5CDCDEBBE74}"/>
                  </a:ext>
                </a:extLst>
              </p:cNvPr>
              <p:cNvSpPr/>
              <p:nvPr/>
            </p:nvSpPr>
            <p:spPr>
              <a:xfrm>
                <a:off x="3483993" y="2306412"/>
                <a:ext cx="456743" cy="2946400"/>
              </a:xfrm>
              <a:prstGeom prst="leftBrace">
                <a:avLst>
                  <a:gd name="adj1" fmla="val 14689"/>
                  <a:gd name="adj2" fmla="val 49507"/>
                </a:avLst>
              </a:prstGeom>
              <a:ln w="76200">
                <a:solidFill>
                  <a:schemeClr val="bg2">
                    <a:lumMod val="9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7" name="矩形: 圆角 16">
                <a:extLst>
                  <a:ext uri="{FF2B5EF4-FFF2-40B4-BE49-F238E27FC236}">
                    <a16:creationId xmlns:a16="http://schemas.microsoft.com/office/drawing/2014/main" id="{AB8BFF9E-CA63-4ABE-8072-B623B600719F}"/>
                  </a:ext>
                </a:extLst>
              </p:cNvPr>
              <p:cNvSpPr/>
              <p:nvPr/>
            </p:nvSpPr>
            <p:spPr>
              <a:xfrm>
                <a:off x="4306706" y="1900012"/>
                <a:ext cx="2061028" cy="812800"/>
              </a:xfrm>
              <a:prstGeom prst="roundRect">
                <a:avLst/>
              </a:prstGeom>
              <a:solidFill>
                <a:srgbClr val="00BA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依赖老师型</a:t>
                </a:r>
              </a:p>
            </p:txBody>
          </p:sp>
          <p:sp>
            <p:nvSpPr>
              <p:cNvPr id="18" name="矩形: 圆角 17">
                <a:extLst>
                  <a:ext uri="{FF2B5EF4-FFF2-40B4-BE49-F238E27FC236}">
                    <a16:creationId xmlns:a16="http://schemas.microsoft.com/office/drawing/2014/main" id="{8CBB6BD9-60B6-417C-AE95-E6EF857B6237}"/>
                  </a:ext>
                </a:extLst>
              </p:cNvPr>
              <p:cNvSpPr/>
              <p:nvPr/>
            </p:nvSpPr>
            <p:spPr>
              <a:xfrm>
                <a:off x="4306706" y="4614183"/>
                <a:ext cx="2061028" cy="812800"/>
              </a:xfrm>
              <a:prstGeom prst="roundRect">
                <a:avLst/>
              </a:prstGeom>
              <a:solidFill>
                <a:srgbClr val="0A80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600" dirty="0"/>
                  <a:t>自主学习型</a:t>
                </a:r>
              </a:p>
            </p:txBody>
          </p:sp>
          <p:sp>
            <p:nvSpPr>
              <p:cNvPr id="20" name="箭头: 五边形 19">
                <a:extLst>
                  <a:ext uri="{FF2B5EF4-FFF2-40B4-BE49-F238E27FC236}">
                    <a16:creationId xmlns:a16="http://schemas.microsoft.com/office/drawing/2014/main" id="{8676F19C-F1E4-4A45-A045-42A9B7BBD9E4}"/>
                  </a:ext>
                </a:extLst>
              </p:cNvPr>
              <p:cNvSpPr/>
              <p:nvPr/>
            </p:nvSpPr>
            <p:spPr>
              <a:xfrm>
                <a:off x="6508731" y="2025196"/>
                <a:ext cx="449943" cy="562430"/>
              </a:xfrm>
              <a:prstGeom prst="homePlate">
                <a:avLst>
                  <a:gd name="adj" fmla="val 100000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: 圆角 22">
                <a:extLst>
                  <a:ext uri="{FF2B5EF4-FFF2-40B4-BE49-F238E27FC236}">
                    <a16:creationId xmlns:a16="http://schemas.microsoft.com/office/drawing/2014/main" id="{FA388835-A40A-4AD8-965A-3DC9B688D622}"/>
                  </a:ext>
                </a:extLst>
              </p:cNvPr>
              <p:cNvSpPr/>
              <p:nvPr/>
            </p:nvSpPr>
            <p:spPr>
              <a:xfrm>
                <a:off x="7099672" y="1852595"/>
                <a:ext cx="2061028" cy="812801"/>
              </a:xfrm>
              <a:prstGeom prst="roundRect">
                <a:avLst/>
              </a:prstGeom>
              <a:solidFill>
                <a:srgbClr val="00BA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/>
                  <a:t>4</a:t>
                </a:r>
                <a:r>
                  <a:rPr lang="zh-CN" altLang="en-US" sz="1600" dirty="0"/>
                  <a:t>节课一周</a:t>
                </a:r>
              </a:p>
            </p:txBody>
          </p:sp>
          <p:sp>
            <p:nvSpPr>
              <p:cNvPr id="24" name="矩形: 圆角 23">
                <a:extLst>
                  <a:ext uri="{FF2B5EF4-FFF2-40B4-BE49-F238E27FC236}">
                    <a16:creationId xmlns:a16="http://schemas.microsoft.com/office/drawing/2014/main" id="{A9C4E06C-1703-4100-9BC5-34B6B73C9DD5}"/>
                  </a:ext>
                </a:extLst>
              </p:cNvPr>
              <p:cNvSpPr/>
              <p:nvPr/>
            </p:nvSpPr>
            <p:spPr>
              <a:xfrm>
                <a:off x="7099672" y="4565195"/>
                <a:ext cx="2061028" cy="812801"/>
              </a:xfrm>
              <a:prstGeom prst="roundRect">
                <a:avLst/>
              </a:prstGeom>
              <a:solidFill>
                <a:srgbClr val="0A80C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dirty="0"/>
                  <a:t>3</a:t>
                </a:r>
                <a:r>
                  <a:rPr lang="zh-CN" altLang="en-US" sz="1600" dirty="0"/>
                  <a:t>节课一周</a:t>
                </a:r>
              </a:p>
            </p:txBody>
          </p:sp>
          <p:sp>
            <p:nvSpPr>
              <p:cNvPr id="25" name="箭头: 五边形 24">
                <a:extLst>
                  <a:ext uri="{FF2B5EF4-FFF2-40B4-BE49-F238E27FC236}">
                    <a16:creationId xmlns:a16="http://schemas.microsoft.com/office/drawing/2014/main" id="{53663E04-4F55-4550-8890-338D2CCABD90}"/>
                  </a:ext>
                </a:extLst>
              </p:cNvPr>
              <p:cNvSpPr/>
              <p:nvPr/>
            </p:nvSpPr>
            <p:spPr>
              <a:xfrm>
                <a:off x="6508731" y="4690382"/>
                <a:ext cx="449943" cy="562430"/>
              </a:xfrm>
              <a:prstGeom prst="homePlate">
                <a:avLst>
                  <a:gd name="adj" fmla="val 100000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标注: 双弯曲线形(无边框) 49">
              <a:extLst>
                <a:ext uri="{FF2B5EF4-FFF2-40B4-BE49-F238E27FC236}">
                  <a16:creationId xmlns:a16="http://schemas.microsoft.com/office/drawing/2014/main" id="{0C148DD0-325B-4B3C-8AE6-9DE8BFAB1491}"/>
                </a:ext>
              </a:extLst>
            </p:cNvPr>
            <p:cNvSpPr/>
            <p:nvPr/>
          </p:nvSpPr>
          <p:spPr>
            <a:xfrm>
              <a:off x="356852" y="2626335"/>
              <a:ext cx="945284" cy="474928"/>
            </a:xfrm>
            <a:prstGeom prst="callout3">
              <a:avLst>
                <a:gd name="adj1" fmla="val 58861"/>
                <a:gd name="adj2" fmla="val -2287"/>
                <a:gd name="adj3" fmla="val 56856"/>
                <a:gd name="adj4" fmla="val -18682"/>
                <a:gd name="adj5" fmla="val 180685"/>
                <a:gd name="adj6" fmla="val -14652"/>
                <a:gd name="adj7" fmla="val 196374"/>
                <a:gd name="adj8" fmla="val -1280"/>
              </a:avLst>
            </a:prstGeom>
            <a:solidFill>
              <a:schemeClr val="bg2">
                <a:lumMod val="90000"/>
              </a:schemeClr>
            </a:solidFill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/>
                <a:t>物理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05FC526A-F53E-4C79-9BD0-51F01DBA4755}"/>
              </a:ext>
            </a:extLst>
          </p:cNvPr>
          <p:cNvGrpSpPr/>
          <p:nvPr/>
        </p:nvGrpSpPr>
        <p:grpSpPr>
          <a:xfrm>
            <a:off x="8468430" y="4537217"/>
            <a:ext cx="723900" cy="695325"/>
            <a:chOff x="7739178" y="4046414"/>
            <a:chExt cx="723900" cy="695325"/>
          </a:xfrm>
          <a:solidFill>
            <a:srgbClr val="0A80C2"/>
          </a:solidFill>
        </p:grpSpPr>
        <p:grpSp>
          <p:nvGrpSpPr>
            <p:cNvPr id="42" name="图形 36" descr="吃东西的人">
              <a:extLst>
                <a:ext uri="{FF2B5EF4-FFF2-40B4-BE49-F238E27FC236}">
                  <a16:creationId xmlns:a16="http://schemas.microsoft.com/office/drawing/2014/main" id="{A51C58F5-A451-4E6B-AD2B-44439E5E5C99}"/>
                </a:ext>
              </a:extLst>
            </p:cNvPr>
            <p:cNvGrpSpPr/>
            <p:nvPr/>
          </p:nvGrpSpPr>
          <p:grpSpPr>
            <a:xfrm>
              <a:off x="7739178" y="4046414"/>
              <a:ext cx="723900" cy="695325"/>
              <a:chOff x="8187729" y="4252427"/>
              <a:chExt cx="723900" cy="695325"/>
            </a:xfrm>
            <a:grpFill/>
          </p:grpSpPr>
          <p:sp>
            <p:nvSpPr>
              <p:cNvPr id="43" name="任意多边形: 形状 42">
                <a:extLst>
                  <a:ext uri="{FF2B5EF4-FFF2-40B4-BE49-F238E27FC236}">
                    <a16:creationId xmlns:a16="http://schemas.microsoft.com/office/drawing/2014/main" id="{3ADC47A0-09E3-4522-9972-CA2328A4542A}"/>
                  </a:ext>
                </a:extLst>
              </p:cNvPr>
              <p:cNvSpPr/>
              <p:nvPr/>
            </p:nvSpPr>
            <p:spPr>
              <a:xfrm>
                <a:off x="8435379" y="4576277"/>
                <a:ext cx="476250" cy="371475"/>
              </a:xfrm>
              <a:custGeom>
                <a:avLst/>
                <a:gdLst>
                  <a:gd name="connsiteX0" fmla="*/ 447675 w 476250"/>
                  <a:gd name="connsiteY0" fmla="*/ 0 h 371475"/>
                  <a:gd name="connsiteX1" fmla="*/ 28575 w 476250"/>
                  <a:gd name="connsiteY1" fmla="*/ 0 h 371475"/>
                  <a:gd name="connsiteX2" fmla="*/ 0 w 476250"/>
                  <a:gd name="connsiteY2" fmla="*/ 28575 h 371475"/>
                  <a:gd name="connsiteX3" fmla="*/ 28575 w 476250"/>
                  <a:gd name="connsiteY3" fmla="*/ 57150 h 371475"/>
                  <a:gd name="connsiteX4" fmla="*/ 209550 w 476250"/>
                  <a:gd name="connsiteY4" fmla="*/ 57150 h 371475"/>
                  <a:gd name="connsiteX5" fmla="*/ 209550 w 476250"/>
                  <a:gd name="connsiteY5" fmla="*/ 314325 h 371475"/>
                  <a:gd name="connsiteX6" fmla="*/ 152400 w 476250"/>
                  <a:gd name="connsiteY6" fmla="*/ 314325 h 371475"/>
                  <a:gd name="connsiteX7" fmla="*/ 152400 w 476250"/>
                  <a:gd name="connsiteY7" fmla="*/ 371475 h 371475"/>
                  <a:gd name="connsiteX8" fmla="*/ 323850 w 476250"/>
                  <a:gd name="connsiteY8" fmla="*/ 371475 h 371475"/>
                  <a:gd name="connsiteX9" fmla="*/ 323850 w 476250"/>
                  <a:gd name="connsiteY9" fmla="*/ 314325 h 371475"/>
                  <a:gd name="connsiteX10" fmla="*/ 266700 w 476250"/>
                  <a:gd name="connsiteY10" fmla="*/ 314325 h 371475"/>
                  <a:gd name="connsiteX11" fmla="*/ 266700 w 476250"/>
                  <a:gd name="connsiteY11" fmla="*/ 57150 h 371475"/>
                  <a:gd name="connsiteX12" fmla="*/ 447675 w 476250"/>
                  <a:gd name="connsiteY12" fmla="*/ 57150 h 371475"/>
                  <a:gd name="connsiteX13" fmla="*/ 476250 w 476250"/>
                  <a:gd name="connsiteY13" fmla="*/ 28575 h 371475"/>
                  <a:gd name="connsiteX14" fmla="*/ 447675 w 476250"/>
                  <a:gd name="connsiteY14" fmla="*/ 0 h 3714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476250" h="371475">
                    <a:moveTo>
                      <a:pt x="447675" y="0"/>
                    </a:moveTo>
                    <a:lnTo>
                      <a:pt x="28575" y="0"/>
                    </a:lnTo>
                    <a:cubicBezTo>
                      <a:pt x="12793" y="0"/>
                      <a:pt x="0" y="12793"/>
                      <a:pt x="0" y="28575"/>
                    </a:cubicBezTo>
                    <a:cubicBezTo>
                      <a:pt x="0" y="44357"/>
                      <a:pt x="12793" y="57150"/>
                      <a:pt x="28575" y="57150"/>
                    </a:cubicBezTo>
                    <a:lnTo>
                      <a:pt x="209550" y="57150"/>
                    </a:lnTo>
                    <a:lnTo>
                      <a:pt x="209550" y="314325"/>
                    </a:lnTo>
                    <a:lnTo>
                      <a:pt x="152400" y="314325"/>
                    </a:lnTo>
                    <a:lnTo>
                      <a:pt x="152400" y="371475"/>
                    </a:lnTo>
                    <a:lnTo>
                      <a:pt x="323850" y="371475"/>
                    </a:lnTo>
                    <a:lnTo>
                      <a:pt x="323850" y="314325"/>
                    </a:lnTo>
                    <a:lnTo>
                      <a:pt x="266700" y="314325"/>
                    </a:lnTo>
                    <a:lnTo>
                      <a:pt x="266700" y="57150"/>
                    </a:lnTo>
                    <a:lnTo>
                      <a:pt x="447675" y="57150"/>
                    </a:lnTo>
                    <a:cubicBezTo>
                      <a:pt x="463457" y="57150"/>
                      <a:pt x="476250" y="44357"/>
                      <a:pt x="476250" y="28575"/>
                    </a:cubicBezTo>
                    <a:cubicBezTo>
                      <a:pt x="476250" y="12793"/>
                      <a:pt x="463457" y="0"/>
                      <a:pt x="44767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4" name="任意多边形: 形状 43">
                <a:extLst>
                  <a:ext uri="{FF2B5EF4-FFF2-40B4-BE49-F238E27FC236}">
                    <a16:creationId xmlns:a16="http://schemas.microsoft.com/office/drawing/2014/main" id="{B7C28628-AF78-44CC-AA50-1F7CC2F7A1DF}"/>
                  </a:ext>
                </a:extLst>
              </p:cNvPr>
              <p:cNvSpPr/>
              <p:nvPr/>
            </p:nvSpPr>
            <p:spPr>
              <a:xfrm>
                <a:off x="8187729" y="4471502"/>
                <a:ext cx="266700" cy="476250"/>
              </a:xfrm>
              <a:custGeom>
                <a:avLst/>
                <a:gdLst>
                  <a:gd name="connsiteX0" fmla="*/ 238125 w 266700"/>
                  <a:gd name="connsiteY0" fmla="*/ 285750 h 476250"/>
                  <a:gd name="connsiteX1" fmla="*/ 57150 w 266700"/>
                  <a:gd name="connsiteY1" fmla="*/ 285750 h 476250"/>
                  <a:gd name="connsiteX2" fmla="*/ 57150 w 266700"/>
                  <a:gd name="connsiteY2" fmla="*/ 28575 h 476250"/>
                  <a:gd name="connsiteX3" fmla="*/ 28575 w 266700"/>
                  <a:gd name="connsiteY3" fmla="*/ 0 h 476250"/>
                  <a:gd name="connsiteX4" fmla="*/ 0 w 266700"/>
                  <a:gd name="connsiteY4" fmla="*/ 28575 h 476250"/>
                  <a:gd name="connsiteX5" fmla="*/ 0 w 266700"/>
                  <a:gd name="connsiteY5" fmla="*/ 314325 h 476250"/>
                  <a:gd name="connsiteX6" fmla="*/ 28575 w 266700"/>
                  <a:gd name="connsiteY6" fmla="*/ 342900 h 476250"/>
                  <a:gd name="connsiteX7" fmla="*/ 104775 w 266700"/>
                  <a:gd name="connsiteY7" fmla="*/ 342900 h 476250"/>
                  <a:gd name="connsiteX8" fmla="*/ 104775 w 266700"/>
                  <a:gd name="connsiteY8" fmla="*/ 419100 h 476250"/>
                  <a:gd name="connsiteX9" fmla="*/ 47625 w 266700"/>
                  <a:gd name="connsiteY9" fmla="*/ 419100 h 476250"/>
                  <a:gd name="connsiteX10" fmla="*/ 47625 w 266700"/>
                  <a:gd name="connsiteY10" fmla="*/ 476250 h 476250"/>
                  <a:gd name="connsiteX11" fmla="*/ 219075 w 266700"/>
                  <a:gd name="connsiteY11" fmla="*/ 476250 h 476250"/>
                  <a:gd name="connsiteX12" fmla="*/ 219075 w 266700"/>
                  <a:gd name="connsiteY12" fmla="*/ 419100 h 476250"/>
                  <a:gd name="connsiteX13" fmla="*/ 161925 w 266700"/>
                  <a:gd name="connsiteY13" fmla="*/ 419100 h 476250"/>
                  <a:gd name="connsiteX14" fmla="*/ 161925 w 266700"/>
                  <a:gd name="connsiteY14" fmla="*/ 342900 h 476250"/>
                  <a:gd name="connsiteX15" fmla="*/ 238125 w 266700"/>
                  <a:gd name="connsiteY15" fmla="*/ 342900 h 476250"/>
                  <a:gd name="connsiteX16" fmla="*/ 266700 w 266700"/>
                  <a:gd name="connsiteY16" fmla="*/ 314325 h 476250"/>
                  <a:gd name="connsiteX17" fmla="*/ 238125 w 266700"/>
                  <a:gd name="connsiteY17" fmla="*/ 285750 h 4762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266700" h="476250">
                    <a:moveTo>
                      <a:pt x="238125" y="285750"/>
                    </a:moveTo>
                    <a:lnTo>
                      <a:pt x="57150" y="285750"/>
                    </a:lnTo>
                    <a:lnTo>
                      <a:pt x="57150" y="28575"/>
                    </a:lnTo>
                    <a:cubicBezTo>
                      <a:pt x="57150" y="12793"/>
                      <a:pt x="44357" y="0"/>
                      <a:pt x="28575" y="0"/>
                    </a:cubicBezTo>
                    <a:cubicBezTo>
                      <a:pt x="12793" y="0"/>
                      <a:pt x="0" y="12793"/>
                      <a:pt x="0" y="28575"/>
                    </a:cubicBezTo>
                    <a:lnTo>
                      <a:pt x="0" y="314325"/>
                    </a:lnTo>
                    <a:cubicBezTo>
                      <a:pt x="0" y="330107"/>
                      <a:pt x="12793" y="342900"/>
                      <a:pt x="28575" y="342900"/>
                    </a:cubicBezTo>
                    <a:lnTo>
                      <a:pt x="104775" y="342900"/>
                    </a:lnTo>
                    <a:lnTo>
                      <a:pt x="104775" y="419100"/>
                    </a:lnTo>
                    <a:lnTo>
                      <a:pt x="47625" y="419100"/>
                    </a:lnTo>
                    <a:lnTo>
                      <a:pt x="47625" y="476250"/>
                    </a:lnTo>
                    <a:lnTo>
                      <a:pt x="219075" y="476250"/>
                    </a:lnTo>
                    <a:lnTo>
                      <a:pt x="219075" y="419100"/>
                    </a:lnTo>
                    <a:lnTo>
                      <a:pt x="161925" y="419100"/>
                    </a:lnTo>
                    <a:lnTo>
                      <a:pt x="161925" y="342900"/>
                    </a:lnTo>
                    <a:lnTo>
                      <a:pt x="238125" y="342900"/>
                    </a:lnTo>
                    <a:cubicBezTo>
                      <a:pt x="253907" y="342900"/>
                      <a:pt x="266700" y="330107"/>
                      <a:pt x="266700" y="314325"/>
                    </a:cubicBezTo>
                    <a:cubicBezTo>
                      <a:pt x="266700" y="298543"/>
                      <a:pt x="253907" y="285750"/>
                      <a:pt x="238125" y="2857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5" name="任意多边形: 形状 44">
                <a:extLst>
                  <a:ext uri="{FF2B5EF4-FFF2-40B4-BE49-F238E27FC236}">
                    <a16:creationId xmlns:a16="http://schemas.microsoft.com/office/drawing/2014/main" id="{6EF7AA67-5F0D-4EDA-858F-C55A18A6BE3D}"/>
                  </a:ext>
                </a:extLst>
              </p:cNvPr>
              <p:cNvSpPr/>
              <p:nvPr/>
            </p:nvSpPr>
            <p:spPr>
              <a:xfrm>
                <a:off x="8273448" y="4409240"/>
                <a:ext cx="304328" cy="519461"/>
              </a:xfrm>
              <a:custGeom>
                <a:avLst/>
                <a:gdLst>
                  <a:gd name="connsiteX0" fmla="*/ 156691 w 304328"/>
                  <a:gd name="connsiteY0" fmla="*/ 132175 h 519461"/>
                  <a:gd name="connsiteX1" fmla="*/ 175741 w 304328"/>
                  <a:gd name="connsiteY1" fmla="*/ 138461 h 519461"/>
                  <a:gd name="connsiteX2" fmla="*/ 270991 w 304328"/>
                  <a:gd name="connsiteY2" fmla="*/ 138461 h 519461"/>
                  <a:gd name="connsiteX3" fmla="*/ 304329 w 304328"/>
                  <a:gd name="connsiteY3" fmla="*/ 105124 h 519461"/>
                  <a:gd name="connsiteX4" fmla="*/ 270991 w 304328"/>
                  <a:gd name="connsiteY4" fmla="*/ 71786 h 519461"/>
                  <a:gd name="connsiteX5" fmla="*/ 186981 w 304328"/>
                  <a:gd name="connsiteY5" fmla="*/ 71786 h 519461"/>
                  <a:gd name="connsiteX6" fmla="*/ 111829 w 304328"/>
                  <a:gd name="connsiteY6" fmla="*/ 17398 h 519461"/>
                  <a:gd name="connsiteX7" fmla="*/ 60108 w 304328"/>
                  <a:gd name="connsiteY7" fmla="*/ 349 h 519461"/>
                  <a:gd name="connsiteX8" fmla="*/ 5 w 304328"/>
                  <a:gd name="connsiteY8" fmla="*/ 68643 h 519461"/>
                  <a:gd name="connsiteX9" fmla="*/ 5 w 304328"/>
                  <a:gd name="connsiteY9" fmla="*/ 252761 h 519461"/>
                  <a:gd name="connsiteX10" fmla="*/ 66680 w 304328"/>
                  <a:gd name="connsiteY10" fmla="*/ 319436 h 519461"/>
                  <a:gd name="connsiteX11" fmla="*/ 219080 w 304328"/>
                  <a:gd name="connsiteY11" fmla="*/ 319436 h 519461"/>
                  <a:gd name="connsiteX12" fmla="*/ 219080 w 304328"/>
                  <a:gd name="connsiteY12" fmla="*/ 486124 h 519461"/>
                  <a:gd name="connsiteX13" fmla="*/ 252418 w 304328"/>
                  <a:gd name="connsiteY13" fmla="*/ 519461 h 519461"/>
                  <a:gd name="connsiteX14" fmla="*/ 285755 w 304328"/>
                  <a:gd name="connsiteY14" fmla="*/ 486124 h 519461"/>
                  <a:gd name="connsiteX15" fmla="*/ 285755 w 304328"/>
                  <a:gd name="connsiteY15" fmla="*/ 286099 h 519461"/>
                  <a:gd name="connsiteX16" fmla="*/ 252418 w 304328"/>
                  <a:gd name="connsiteY16" fmla="*/ 252761 h 519461"/>
                  <a:gd name="connsiteX17" fmla="*/ 133355 w 304328"/>
                  <a:gd name="connsiteY17" fmla="*/ 252761 h 519461"/>
                  <a:gd name="connsiteX18" fmla="*/ 133355 w 304328"/>
                  <a:gd name="connsiteY18" fmla="*/ 115220 h 5194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304328" h="519461">
                    <a:moveTo>
                      <a:pt x="156691" y="132175"/>
                    </a:moveTo>
                    <a:cubicBezTo>
                      <a:pt x="162245" y="136176"/>
                      <a:pt x="168897" y="138372"/>
                      <a:pt x="175741" y="138461"/>
                    </a:cubicBezTo>
                    <a:lnTo>
                      <a:pt x="270991" y="138461"/>
                    </a:lnTo>
                    <a:cubicBezTo>
                      <a:pt x="289403" y="138461"/>
                      <a:pt x="304329" y="123535"/>
                      <a:pt x="304329" y="105124"/>
                    </a:cubicBezTo>
                    <a:cubicBezTo>
                      <a:pt x="304329" y="86712"/>
                      <a:pt x="289403" y="71786"/>
                      <a:pt x="270991" y="71786"/>
                    </a:cubicBezTo>
                    <a:lnTo>
                      <a:pt x="186981" y="71786"/>
                    </a:lnTo>
                    <a:lnTo>
                      <a:pt x="111829" y="17398"/>
                    </a:lnTo>
                    <a:cubicBezTo>
                      <a:pt x="97801" y="4613"/>
                      <a:pt x="78989" y="-1589"/>
                      <a:pt x="60108" y="349"/>
                    </a:cubicBezTo>
                    <a:cubicBezTo>
                      <a:pt x="25533" y="4349"/>
                      <a:pt x="-421" y="33840"/>
                      <a:pt x="5" y="68643"/>
                    </a:cubicBezTo>
                    <a:lnTo>
                      <a:pt x="5" y="252761"/>
                    </a:lnTo>
                    <a:cubicBezTo>
                      <a:pt x="5" y="289585"/>
                      <a:pt x="29857" y="319436"/>
                      <a:pt x="66680" y="319436"/>
                    </a:cubicBezTo>
                    <a:lnTo>
                      <a:pt x="219080" y="319436"/>
                    </a:lnTo>
                    <a:lnTo>
                      <a:pt x="219080" y="486124"/>
                    </a:lnTo>
                    <a:cubicBezTo>
                      <a:pt x="219080" y="504535"/>
                      <a:pt x="234006" y="519461"/>
                      <a:pt x="252418" y="519461"/>
                    </a:cubicBezTo>
                    <a:cubicBezTo>
                      <a:pt x="270829" y="519461"/>
                      <a:pt x="285755" y="504535"/>
                      <a:pt x="285755" y="486124"/>
                    </a:cubicBezTo>
                    <a:lnTo>
                      <a:pt x="285755" y="286099"/>
                    </a:lnTo>
                    <a:cubicBezTo>
                      <a:pt x="285755" y="267687"/>
                      <a:pt x="270829" y="252761"/>
                      <a:pt x="252418" y="252761"/>
                    </a:cubicBezTo>
                    <a:lnTo>
                      <a:pt x="133355" y="252761"/>
                    </a:lnTo>
                    <a:lnTo>
                      <a:pt x="133355" y="115220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46" name="任意多边形: 形状 45">
                <a:extLst>
                  <a:ext uri="{FF2B5EF4-FFF2-40B4-BE49-F238E27FC236}">
                    <a16:creationId xmlns:a16="http://schemas.microsoft.com/office/drawing/2014/main" id="{BEA32C61-9F7E-4D5B-9392-8B80E3C38319}"/>
                  </a:ext>
                </a:extLst>
              </p:cNvPr>
              <p:cNvSpPr/>
              <p:nvPr/>
            </p:nvSpPr>
            <p:spPr>
              <a:xfrm>
                <a:off x="8273454" y="4252427"/>
                <a:ext cx="133350" cy="133350"/>
              </a:xfrm>
              <a:custGeom>
                <a:avLst/>
                <a:gdLst>
                  <a:gd name="connsiteX0" fmla="*/ 133350 w 133350"/>
                  <a:gd name="connsiteY0" fmla="*/ 66675 h 133350"/>
                  <a:gd name="connsiteX1" fmla="*/ 66675 w 133350"/>
                  <a:gd name="connsiteY1" fmla="*/ 133350 h 133350"/>
                  <a:gd name="connsiteX2" fmla="*/ 0 w 133350"/>
                  <a:gd name="connsiteY2" fmla="*/ 66675 h 133350"/>
                  <a:gd name="connsiteX3" fmla="*/ 66675 w 133350"/>
                  <a:gd name="connsiteY3" fmla="*/ 0 h 133350"/>
                  <a:gd name="connsiteX4" fmla="*/ 133350 w 133350"/>
                  <a:gd name="connsiteY4" fmla="*/ 66675 h 1333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350" h="133350">
                    <a:moveTo>
                      <a:pt x="133350" y="66675"/>
                    </a:moveTo>
                    <a:cubicBezTo>
                      <a:pt x="133350" y="103499"/>
                      <a:pt x="103499" y="133350"/>
                      <a:pt x="66675" y="133350"/>
                    </a:cubicBezTo>
                    <a:cubicBezTo>
                      <a:pt x="29851" y="133350"/>
                      <a:pt x="0" y="103499"/>
                      <a:pt x="0" y="66675"/>
                    </a:cubicBezTo>
                    <a:cubicBezTo>
                      <a:pt x="0" y="29851"/>
                      <a:pt x="29851" y="0"/>
                      <a:pt x="66675" y="0"/>
                    </a:cubicBezTo>
                    <a:cubicBezTo>
                      <a:pt x="103499" y="0"/>
                      <a:pt x="133350" y="29851"/>
                      <a:pt x="133350" y="6667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</p:grpSp>
        <p:pic>
          <p:nvPicPr>
            <p:cNvPr id="53" name="图形 52" descr="笔记本电脑">
              <a:extLst>
                <a:ext uri="{FF2B5EF4-FFF2-40B4-BE49-F238E27FC236}">
                  <a16:creationId xmlns:a16="http://schemas.microsoft.com/office/drawing/2014/main" id="{DADA417C-84EC-412E-A234-B543B6D56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10996575" flipV="1">
              <a:off x="8098724" y="4161034"/>
              <a:ext cx="299002" cy="257948"/>
            </a:xfrm>
            <a:prstGeom prst="rect">
              <a:avLst/>
            </a:prstGeom>
            <a:scene3d>
              <a:camera prst="orthographicFront">
                <a:rot lat="21305861" lon="2428416" rev="21546845"/>
              </a:camera>
              <a:lightRig rig="threePt" dir="t"/>
            </a:scene3d>
            <a:sp3d extrusionH="2540">
              <a:bevelT/>
            </a:sp3d>
          </p:spPr>
        </p:pic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6E2DC9E5-C087-40D1-BA25-C95442BCA936}"/>
              </a:ext>
            </a:extLst>
          </p:cNvPr>
          <p:cNvCxnSpPr>
            <a:cxnSpLocks/>
          </p:cNvCxnSpPr>
          <p:nvPr/>
        </p:nvCxnSpPr>
        <p:spPr>
          <a:xfrm flipV="1">
            <a:off x="6984797" y="2370591"/>
            <a:ext cx="1096418" cy="730672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333CB060-7777-40D1-ABCC-28C11024F7AB}"/>
              </a:ext>
            </a:extLst>
          </p:cNvPr>
          <p:cNvCxnSpPr>
            <a:cxnSpLocks/>
          </p:cNvCxnSpPr>
          <p:nvPr/>
        </p:nvCxnSpPr>
        <p:spPr>
          <a:xfrm>
            <a:off x="6989652" y="4137488"/>
            <a:ext cx="1333469" cy="643323"/>
          </a:xfrm>
          <a:prstGeom prst="line">
            <a:avLst/>
          </a:prstGeom>
          <a:ln w="50800">
            <a:solidFill>
              <a:schemeClr val="bg2">
                <a:lumMod val="90000"/>
              </a:schemeClr>
            </a:solidFill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文本框 66">
            <a:extLst>
              <a:ext uri="{FF2B5EF4-FFF2-40B4-BE49-F238E27FC236}">
                <a16:creationId xmlns:a16="http://schemas.microsoft.com/office/drawing/2014/main" id="{294E1197-F1F5-4F7E-9FE8-B91AF6276BF9}"/>
              </a:ext>
            </a:extLst>
          </p:cNvPr>
          <p:cNvSpPr txBox="1"/>
          <p:nvPr/>
        </p:nvSpPr>
        <p:spPr>
          <a:xfrm>
            <a:off x="8977477" y="2610255"/>
            <a:ext cx="2796519" cy="830997"/>
          </a:xfrm>
          <a:prstGeom prst="rect">
            <a:avLst/>
          </a:prstGeom>
          <a:noFill/>
          <a:ln w="38100">
            <a:solidFill>
              <a:srgbClr val="00BAFB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依赖老师的学生该科目一周开四节课，满足学生对老师教学的需求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88FCE14-683F-45BC-93A9-527D1A0AC105}"/>
              </a:ext>
            </a:extLst>
          </p:cNvPr>
          <p:cNvSpPr txBox="1"/>
          <p:nvPr/>
        </p:nvSpPr>
        <p:spPr>
          <a:xfrm>
            <a:off x="8944196" y="5213491"/>
            <a:ext cx="2796519" cy="830997"/>
          </a:xfrm>
          <a:prstGeom prst="rect">
            <a:avLst/>
          </a:prstGeom>
          <a:noFill/>
          <a:ln w="38100">
            <a:solidFill>
              <a:srgbClr val="0A80C2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  自主学习的学生该科目一周开三节课节课，满足学生对课目探索的需求</a:t>
            </a:r>
          </a:p>
        </p:txBody>
      </p:sp>
    </p:spTree>
    <p:extLst>
      <p:ext uri="{BB962C8B-B14F-4D97-AF65-F5344CB8AC3E}">
        <p14:creationId xmlns:p14="http://schemas.microsoft.com/office/powerpoint/2010/main" val="2351272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8318632B-D879-42F0-BEAE-EF827DA8FA35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703F50-56AE-4FC6-B1F7-3034699946B8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科目分层走班教学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CB5E8793-87D4-4DE7-8F04-71A2F0E98B9C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2554E38-16C2-48AC-A97E-877FF66AA4C0}"/>
              </a:ext>
            </a:extLst>
          </p:cNvPr>
          <p:cNvGrpSpPr/>
          <p:nvPr/>
        </p:nvGrpSpPr>
        <p:grpSpPr>
          <a:xfrm>
            <a:off x="3241663" y="1718116"/>
            <a:ext cx="7199645" cy="4298960"/>
            <a:chOff x="3241663" y="1718116"/>
            <a:chExt cx="7199645" cy="4298960"/>
          </a:xfrm>
        </p:grpSpPr>
        <p:sp>
          <p:nvSpPr>
            <p:cNvPr id="47" name="矩形 17">
              <a:extLst>
                <a:ext uri="{FF2B5EF4-FFF2-40B4-BE49-F238E27FC236}">
                  <a16:creationId xmlns:a16="http://schemas.microsoft.com/office/drawing/2014/main" id="{89004F0E-0DAC-4E44-8CE2-E6AA9EE1E278}"/>
                </a:ext>
              </a:extLst>
            </p:cNvPr>
            <p:cNvSpPr/>
            <p:nvPr/>
          </p:nvSpPr>
          <p:spPr bwMode="auto">
            <a:xfrm>
              <a:off x="8631558" y="1718116"/>
              <a:ext cx="1809750" cy="3440112"/>
            </a:xfrm>
            <a:custGeom>
              <a:avLst/>
              <a:gdLst/>
              <a:ahLst/>
              <a:cxnLst/>
              <a:rect l="l" t="t" r="r" b="b"/>
              <a:pathLst>
                <a:path w="1809407" h="3440675">
                  <a:moveTo>
                    <a:pt x="1139906" y="0"/>
                  </a:moveTo>
                  <a:lnTo>
                    <a:pt x="1809407" y="792244"/>
                  </a:lnTo>
                  <a:lnTo>
                    <a:pt x="1563950" y="750317"/>
                  </a:lnTo>
                  <a:lnTo>
                    <a:pt x="1104411" y="3440675"/>
                  </a:lnTo>
                  <a:lnTo>
                    <a:pt x="0" y="3440675"/>
                  </a:lnTo>
                  <a:lnTo>
                    <a:pt x="490848" y="567021"/>
                  </a:lnTo>
                  <a:lnTo>
                    <a:pt x="245391" y="52509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3175" cap="flat" cmpd="sng" algn="ctr">
              <a:noFill/>
              <a:prstDash val="solid"/>
            </a:ln>
            <a:effectLst/>
          </p:spPr>
          <p:txBody>
            <a:bodyPr lIns="0" rIns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20000"/>
                </a:lnSpc>
                <a:spcBef>
                  <a:spcPts val="600"/>
                </a:spcBef>
                <a:spcAft>
                  <a:spcPts val="600"/>
                </a:spcAft>
              </a:pPr>
              <a:endParaRPr lang="zh-CN" altLang="en-US" sz="2800" kern="0">
                <a:solidFill>
                  <a:sysClr val="window" lastClr="FFFFFF"/>
                </a:solidFill>
                <a:latin typeface="Bebas" pitchFamily="2" charset="0"/>
                <a:ea typeface="微软雅黑" pitchFamily="34" charset="-122"/>
              </a:endParaRPr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EAB6B85F-EAB4-491D-B0C7-B7A507823C13}"/>
                </a:ext>
              </a:extLst>
            </p:cNvPr>
            <p:cNvGrpSpPr/>
            <p:nvPr/>
          </p:nvGrpSpPr>
          <p:grpSpPr>
            <a:xfrm>
              <a:off x="3391220" y="1718116"/>
              <a:ext cx="7050088" cy="3440113"/>
              <a:chOff x="3391220" y="1718116"/>
              <a:chExt cx="7050088" cy="3440113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sp>
            <p:nvSpPr>
              <p:cNvPr id="48" name="平行四边形 47">
                <a:extLst>
                  <a:ext uri="{FF2B5EF4-FFF2-40B4-BE49-F238E27FC236}">
                    <a16:creationId xmlns:a16="http://schemas.microsoft.com/office/drawing/2014/main" id="{884F71A7-1F23-4A29-AB24-9136924A4799}"/>
                  </a:ext>
                </a:extLst>
              </p:cNvPr>
              <p:cNvSpPr/>
              <p:nvPr/>
            </p:nvSpPr>
            <p:spPr bwMode="auto">
              <a:xfrm>
                <a:off x="3391220" y="3477066"/>
                <a:ext cx="1385888" cy="1681162"/>
              </a:xfrm>
              <a:prstGeom prst="parallelogram">
                <a:avLst>
                  <a:gd name="adj" fmla="val 20417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zh-CN" altLang="en-US" sz="2800" kern="0">
                  <a:solidFill>
                    <a:sysClr val="window" lastClr="FFFFFF"/>
                  </a:solidFill>
                  <a:latin typeface="Bebas" pitchFamily="2" charset="0"/>
                  <a:ea typeface="微软雅黑" pitchFamily="34" charset="-122"/>
                </a:endParaRPr>
              </a:p>
            </p:txBody>
          </p:sp>
          <p:sp>
            <p:nvSpPr>
              <p:cNvPr id="49" name="平行四边形 48">
                <a:extLst>
                  <a:ext uri="{FF2B5EF4-FFF2-40B4-BE49-F238E27FC236}">
                    <a16:creationId xmlns:a16="http://schemas.microsoft.com/office/drawing/2014/main" id="{F0D8B733-5E4A-4166-B5A6-69201DE3A81E}"/>
                  </a:ext>
                </a:extLst>
              </p:cNvPr>
              <p:cNvSpPr/>
              <p:nvPr/>
            </p:nvSpPr>
            <p:spPr bwMode="auto">
              <a:xfrm>
                <a:off x="5139058" y="3477066"/>
                <a:ext cx="1384300" cy="1681162"/>
              </a:xfrm>
              <a:prstGeom prst="parallelogram">
                <a:avLst>
                  <a:gd name="adj" fmla="val 20417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>
                  <a:solidFill>
                    <a:sysClr val="window" lastClr="FFFFFF"/>
                  </a:solidFill>
                  <a:latin typeface="Bebas" pitchFamily="2" charset="0"/>
                  <a:ea typeface="微软雅黑" pitchFamily="34" charset="-122"/>
                </a:endParaRPr>
              </a:p>
            </p:txBody>
          </p:sp>
          <p:sp>
            <p:nvSpPr>
              <p:cNvPr id="51" name="平行四边形 50">
                <a:extLst>
                  <a:ext uri="{FF2B5EF4-FFF2-40B4-BE49-F238E27FC236}">
                    <a16:creationId xmlns:a16="http://schemas.microsoft.com/office/drawing/2014/main" id="{52AC1108-057E-486F-A9C8-F86036B5891F}"/>
                  </a:ext>
                </a:extLst>
              </p:cNvPr>
              <p:cNvSpPr/>
              <p:nvPr/>
            </p:nvSpPr>
            <p:spPr bwMode="auto">
              <a:xfrm>
                <a:off x="6885309" y="3477066"/>
                <a:ext cx="1385887" cy="1681162"/>
              </a:xfrm>
              <a:prstGeom prst="parallelogram">
                <a:avLst>
                  <a:gd name="adj" fmla="val 20417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zh-CN" altLang="en-US" sz="2800" kern="0">
                  <a:solidFill>
                    <a:sysClr val="window" lastClr="FFFFFF"/>
                  </a:solidFill>
                  <a:latin typeface="Bebas" pitchFamily="2" charset="0"/>
                  <a:ea typeface="微软雅黑" pitchFamily="34" charset="-122"/>
                </a:endParaRPr>
              </a:p>
            </p:txBody>
          </p:sp>
          <p:sp>
            <p:nvSpPr>
              <p:cNvPr id="52" name="平行四边形 51">
                <a:extLst>
                  <a:ext uri="{FF2B5EF4-FFF2-40B4-BE49-F238E27FC236}">
                    <a16:creationId xmlns:a16="http://schemas.microsoft.com/office/drawing/2014/main" id="{D66811E3-B856-48EF-8921-9E87C42C2B41}"/>
                  </a:ext>
                </a:extLst>
              </p:cNvPr>
              <p:cNvSpPr/>
              <p:nvPr/>
            </p:nvSpPr>
            <p:spPr bwMode="auto">
              <a:xfrm flipH="1">
                <a:off x="3674519" y="3477342"/>
                <a:ext cx="2569119" cy="1680887"/>
              </a:xfrm>
              <a:prstGeom prst="parallelogram">
                <a:avLst>
                  <a:gd name="adj" fmla="val 87273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endParaRPr lang="zh-CN" altLang="en-US" sz="20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5" name="平行四边形 54">
                <a:extLst>
                  <a:ext uri="{FF2B5EF4-FFF2-40B4-BE49-F238E27FC236}">
                    <a16:creationId xmlns:a16="http://schemas.microsoft.com/office/drawing/2014/main" id="{0E8EEA65-43FB-46D1-9CCE-D7CED46C554B}"/>
                  </a:ext>
                </a:extLst>
              </p:cNvPr>
              <p:cNvSpPr/>
              <p:nvPr/>
            </p:nvSpPr>
            <p:spPr bwMode="auto">
              <a:xfrm flipH="1">
                <a:off x="5421204" y="3477342"/>
                <a:ext cx="2569119" cy="1680887"/>
              </a:xfrm>
              <a:prstGeom prst="parallelogram">
                <a:avLst>
                  <a:gd name="adj" fmla="val 87273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endParaRPr lang="zh-CN" altLang="en-US" sz="20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6" name="平行四边形 55">
                <a:extLst>
                  <a:ext uri="{FF2B5EF4-FFF2-40B4-BE49-F238E27FC236}">
                    <a16:creationId xmlns:a16="http://schemas.microsoft.com/office/drawing/2014/main" id="{101CDCED-0F6C-4FC8-B782-FFAB2D5CAA6D}"/>
                  </a:ext>
                </a:extLst>
              </p:cNvPr>
              <p:cNvSpPr/>
              <p:nvPr/>
            </p:nvSpPr>
            <p:spPr bwMode="auto">
              <a:xfrm flipH="1">
                <a:off x="7167887" y="3477342"/>
                <a:ext cx="2569119" cy="1680887"/>
              </a:xfrm>
              <a:prstGeom prst="parallelogram">
                <a:avLst>
                  <a:gd name="adj" fmla="val 87273"/>
                </a:avLst>
              </a:prstGeom>
              <a:solidFill>
                <a:schemeClr val="bg1">
                  <a:lumMod val="85000"/>
                </a:schemeClr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defRPr/>
                </a:pPr>
                <a:endParaRPr lang="zh-CN" altLang="en-US" sz="2000" kern="0">
                  <a:solidFill>
                    <a:srgbClr val="4D4D4D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59" name="平行四边形 58">
                <a:extLst>
                  <a:ext uri="{FF2B5EF4-FFF2-40B4-BE49-F238E27FC236}">
                    <a16:creationId xmlns:a16="http://schemas.microsoft.com/office/drawing/2014/main" id="{79C0F6D1-96B1-4F65-81FC-EBB4588AAD62}"/>
                  </a:ext>
                </a:extLst>
              </p:cNvPr>
              <p:cNvSpPr/>
              <p:nvPr/>
            </p:nvSpPr>
            <p:spPr bwMode="auto">
              <a:xfrm>
                <a:off x="3391221" y="3477342"/>
                <a:ext cx="1385413" cy="1680887"/>
              </a:xfrm>
              <a:prstGeom prst="parallelogram">
                <a:avLst>
                  <a:gd name="adj" fmla="val 20417"/>
                </a:avLst>
              </a:prstGeom>
              <a:solidFill>
                <a:srgbClr val="00BAFB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4000" kern="0" dirty="0">
                    <a:solidFill>
                      <a:sysClr val="window" lastClr="FFFFFF"/>
                    </a:solidFill>
                    <a:latin typeface="Bebas" pitchFamily="2" charset="0"/>
                    <a:ea typeface="微软雅黑" pitchFamily="34" charset="-122"/>
                  </a:rPr>
                  <a:t>A</a:t>
                </a:r>
                <a:endParaRPr lang="zh-CN" altLang="en-US" sz="4000" kern="0" dirty="0">
                  <a:solidFill>
                    <a:sysClr val="window" lastClr="FFFFFF"/>
                  </a:solidFill>
                  <a:latin typeface="Bebas" pitchFamily="2" charset="0"/>
                  <a:ea typeface="微软雅黑" pitchFamily="34" charset="-122"/>
                </a:endParaRPr>
              </a:p>
            </p:txBody>
          </p:sp>
          <p:sp>
            <p:nvSpPr>
              <p:cNvPr id="60" name="平行四边形 59">
                <a:extLst>
                  <a:ext uri="{FF2B5EF4-FFF2-40B4-BE49-F238E27FC236}">
                    <a16:creationId xmlns:a16="http://schemas.microsoft.com/office/drawing/2014/main" id="{4C14D7A0-01EF-478C-ABC5-ED417B78911A}"/>
                  </a:ext>
                </a:extLst>
              </p:cNvPr>
              <p:cNvSpPr/>
              <p:nvPr/>
            </p:nvSpPr>
            <p:spPr bwMode="auto">
              <a:xfrm>
                <a:off x="5138650" y="3477342"/>
                <a:ext cx="1385413" cy="1680887"/>
              </a:xfrm>
              <a:prstGeom prst="parallelogram">
                <a:avLst>
                  <a:gd name="adj" fmla="val 20417"/>
                </a:avLst>
              </a:prstGeom>
              <a:solidFill>
                <a:srgbClr val="0069B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4000" kern="0" dirty="0">
                    <a:solidFill>
                      <a:sysClr val="window" lastClr="FFFFFF"/>
                    </a:solidFill>
                    <a:latin typeface="Bebas" pitchFamily="2" charset="0"/>
                    <a:ea typeface="微软雅黑" pitchFamily="34" charset="-122"/>
                  </a:rPr>
                  <a:t>B</a:t>
                </a:r>
                <a:endParaRPr lang="zh-CN" altLang="en-US" sz="4000" kern="0" dirty="0">
                  <a:solidFill>
                    <a:sysClr val="window" lastClr="FFFFFF"/>
                  </a:solidFill>
                  <a:latin typeface="Bebas" pitchFamily="2" charset="0"/>
                  <a:ea typeface="微软雅黑" pitchFamily="34" charset="-122"/>
                </a:endParaRPr>
              </a:p>
            </p:txBody>
          </p:sp>
          <p:sp>
            <p:nvSpPr>
              <p:cNvPr id="61" name="平行四边形 60">
                <a:extLst>
                  <a:ext uri="{FF2B5EF4-FFF2-40B4-BE49-F238E27FC236}">
                    <a16:creationId xmlns:a16="http://schemas.microsoft.com/office/drawing/2014/main" id="{9E5976BC-DE17-4600-8A59-EB884895BEF1}"/>
                  </a:ext>
                </a:extLst>
              </p:cNvPr>
              <p:cNvSpPr/>
              <p:nvPr/>
            </p:nvSpPr>
            <p:spPr bwMode="auto">
              <a:xfrm>
                <a:off x="6885334" y="3477342"/>
                <a:ext cx="1385413" cy="1680887"/>
              </a:xfrm>
              <a:prstGeom prst="parallelogram">
                <a:avLst>
                  <a:gd name="adj" fmla="val 20417"/>
                </a:avLst>
              </a:prstGeom>
              <a:solidFill>
                <a:srgbClr val="00BAFB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en-US" altLang="zh-CN" sz="4000" kern="0" dirty="0">
                    <a:solidFill>
                      <a:sysClr val="window" lastClr="FFFFFF"/>
                    </a:solidFill>
                    <a:latin typeface="Bebas" pitchFamily="2" charset="0"/>
                    <a:ea typeface="微软雅黑" pitchFamily="34" charset="-122"/>
                  </a:rPr>
                  <a:t>C</a:t>
                </a:r>
                <a:endParaRPr lang="zh-CN" altLang="en-US" sz="4000" kern="0" dirty="0">
                  <a:solidFill>
                    <a:sysClr val="window" lastClr="FFFFFF"/>
                  </a:solidFill>
                  <a:latin typeface="Bebas" pitchFamily="2" charset="0"/>
                  <a:ea typeface="微软雅黑" pitchFamily="34" charset="-122"/>
                </a:endParaRPr>
              </a:p>
            </p:txBody>
          </p:sp>
          <p:sp>
            <p:nvSpPr>
              <p:cNvPr id="62" name="矩形 17">
                <a:extLst>
                  <a:ext uri="{FF2B5EF4-FFF2-40B4-BE49-F238E27FC236}">
                    <a16:creationId xmlns:a16="http://schemas.microsoft.com/office/drawing/2014/main" id="{DE11AAC4-4461-49E7-BC0C-C7B244750D3B}"/>
                  </a:ext>
                </a:extLst>
              </p:cNvPr>
              <p:cNvSpPr/>
              <p:nvPr/>
            </p:nvSpPr>
            <p:spPr bwMode="auto">
              <a:xfrm>
                <a:off x="8631710" y="1718116"/>
                <a:ext cx="1809598" cy="3440112"/>
              </a:xfrm>
              <a:custGeom>
                <a:avLst/>
                <a:gdLst/>
                <a:ahLst/>
                <a:cxnLst/>
                <a:rect l="l" t="t" r="r" b="b"/>
                <a:pathLst>
                  <a:path w="1809407" h="3440675">
                    <a:moveTo>
                      <a:pt x="1139906" y="0"/>
                    </a:moveTo>
                    <a:lnTo>
                      <a:pt x="1809407" y="792244"/>
                    </a:lnTo>
                    <a:lnTo>
                      <a:pt x="1563950" y="750317"/>
                    </a:lnTo>
                    <a:lnTo>
                      <a:pt x="1104411" y="3440675"/>
                    </a:lnTo>
                    <a:lnTo>
                      <a:pt x="0" y="3440675"/>
                    </a:lnTo>
                    <a:lnTo>
                      <a:pt x="490848" y="567021"/>
                    </a:lnTo>
                    <a:lnTo>
                      <a:pt x="245391" y="525095"/>
                    </a:lnTo>
                    <a:close/>
                  </a:path>
                </a:pathLst>
              </a:custGeom>
              <a:solidFill>
                <a:srgbClr val="0069BF"/>
              </a:solidFill>
              <a:ln w="3175" cap="flat" cmpd="sng" algn="ctr">
                <a:noFill/>
                <a:prstDash val="solid"/>
              </a:ln>
              <a:effectLst/>
            </p:spPr>
            <p:txBody>
              <a:bodyPr lIns="0" r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zh-CN" altLang="en-US" sz="2800" kern="0">
                  <a:solidFill>
                    <a:sysClr val="window" lastClr="FFFFFF"/>
                  </a:solidFill>
                  <a:latin typeface="Bebas" pitchFamily="2" charset="0"/>
                  <a:ea typeface="微软雅黑" pitchFamily="34" charset="-122"/>
                </a:endParaRPr>
              </a:p>
            </p:txBody>
          </p:sp>
        </p:grpSp>
        <p:sp>
          <p:nvSpPr>
            <p:cNvPr id="63" name="TextBox 32">
              <a:extLst>
                <a:ext uri="{FF2B5EF4-FFF2-40B4-BE49-F238E27FC236}">
                  <a16:creationId xmlns:a16="http://schemas.microsoft.com/office/drawing/2014/main" id="{3BE6E368-6F59-46FC-8C64-50CD669DB1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610177">
              <a:off x="9149583" y="2934523"/>
              <a:ext cx="677108" cy="132343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vert="eaVert"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zh-CN" altLang="en-US" sz="3200" kern="0" dirty="0">
                  <a:solidFill>
                    <a:sysClr val="window" lastClr="FFFFFF"/>
                  </a:solidFill>
                  <a:latin typeface="微软雅黑" pitchFamily="34" charset="-122"/>
                  <a:ea typeface="微软雅黑" pitchFamily="34" charset="-122"/>
                </a:rPr>
                <a:t>物理课</a:t>
              </a:r>
            </a:p>
          </p:txBody>
        </p:sp>
        <p:sp>
          <p:nvSpPr>
            <p:cNvPr id="64" name="矩形 63">
              <a:extLst>
                <a:ext uri="{FF2B5EF4-FFF2-40B4-BE49-F238E27FC236}">
                  <a16:creationId xmlns:a16="http://schemas.microsoft.com/office/drawing/2014/main" id="{6BE1CFFC-1D6C-4BE2-8009-D515E5DB8662}"/>
                </a:ext>
              </a:extLst>
            </p:cNvPr>
            <p:cNvSpPr/>
            <p:nvPr/>
          </p:nvSpPr>
          <p:spPr>
            <a:xfrm>
              <a:off x="3241663" y="5402977"/>
              <a:ext cx="1203337" cy="614098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根据教学内容制定全新方式</a:t>
              </a: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3141CA7-2515-4EF7-8671-960648C91B67}"/>
                </a:ext>
              </a:extLst>
            </p:cNvPr>
            <p:cNvSpPr/>
            <p:nvPr/>
          </p:nvSpPr>
          <p:spPr>
            <a:xfrm>
              <a:off x="5319796" y="2525812"/>
              <a:ext cx="1384300" cy="614098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  <a:cs typeface="华文黑体" pitchFamily="2" charset="-122"/>
                </a:rPr>
                <a:t>无所谓年级，按照授课内容走班</a:t>
              </a:r>
              <a:endPara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矩形 69">
              <a:extLst>
                <a:ext uri="{FF2B5EF4-FFF2-40B4-BE49-F238E27FC236}">
                  <a16:creationId xmlns:a16="http://schemas.microsoft.com/office/drawing/2014/main" id="{9E4F7C33-EDC1-492A-9357-5E619F79AEF0}"/>
                </a:ext>
              </a:extLst>
            </p:cNvPr>
            <p:cNvSpPr/>
            <p:nvPr/>
          </p:nvSpPr>
          <p:spPr>
            <a:xfrm>
              <a:off x="6860219" y="5402978"/>
              <a:ext cx="1410528" cy="614098"/>
            </a:xfrm>
            <a:prstGeom prst="rect">
              <a:avLst/>
            </a:prstGeom>
          </p:spPr>
          <p:txBody>
            <a:bodyPr wrap="square" lIns="91840" tIns="45920" rIns="91840" bIns="4592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同一个班的学生理论上学习进度一致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922914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椭圆 11">
            <a:extLst>
              <a:ext uri="{FF2B5EF4-FFF2-40B4-BE49-F238E27FC236}">
                <a16:creationId xmlns:a16="http://schemas.microsoft.com/office/drawing/2014/main" id="{34128900-978A-4662-BF0E-781E015033A8}"/>
              </a:ext>
            </a:extLst>
          </p:cNvPr>
          <p:cNvSpPr/>
          <p:nvPr/>
        </p:nvSpPr>
        <p:spPr>
          <a:xfrm>
            <a:off x="9355781" y="1432413"/>
            <a:ext cx="953611" cy="953611"/>
          </a:xfrm>
          <a:prstGeom prst="ellipse">
            <a:avLst/>
          </a:prstGeom>
          <a:noFill/>
          <a:ln w="76200">
            <a:solidFill>
              <a:srgbClr val="00BAFB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70%</a:t>
            </a:r>
            <a:endParaRPr lang="zh-CN" altLang="en-US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单击此处添加标题</a:t>
            </a:r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B36461B7-AE79-46BB-9A97-C290E0E23E3B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43" name="矩形: 圆角 42">
              <a:extLst>
                <a:ext uri="{FF2B5EF4-FFF2-40B4-BE49-F238E27FC236}">
                  <a16:creationId xmlns:a16="http://schemas.microsoft.com/office/drawing/2014/main" id="{9EB2F39B-015F-4A1C-9618-74CBFD95B2D7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走班模式</a:t>
              </a:r>
            </a:p>
          </p:txBody>
        </p: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BF50BDB9-C1B6-4750-9859-ABA014AE29A4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CCDA3EAA-BC7B-464F-9602-BF84244B4033}"/>
              </a:ext>
            </a:extLst>
          </p:cNvPr>
          <p:cNvGrpSpPr/>
          <p:nvPr/>
        </p:nvGrpSpPr>
        <p:grpSpPr>
          <a:xfrm>
            <a:off x="2741271" y="1465761"/>
            <a:ext cx="7212732" cy="4971325"/>
            <a:chOff x="2489634" y="1438638"/>
            <a:chExt cx="7212732" cy="4971325"/>
          </a:xfrm>
        </p:grpSpPr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58BC4C35-7CFE-41DF-B7B3-E466C81326B8}"/>
                </a:ext>
              </a:extLst>
            </p:cNvPr>
            <p:cNvGrpSpPr/>
            <p:nvPr/>
          </p:nvGrpSpPr>
          <p:grpSpPr>
            <a:xfrm>
              <a:off x="2489634" y="1438638"/>
              <a:ext cx="7212732" cy="4060250"/>
              <a:chOff x="2010385" y="1562984"/>
              <a:chExt cx="8172098" cy="4751782"/>
            </a:xfrm>
          </p:grpSpPr>
          <p:sp>
            <p:nvSpPr>
              <p:cNvPr id="5" name="Isosceles Triangle 4"/>
              <p:cNvSpPr/>
              <p:nvPr/>
            </p:nvSpPr>
            <p:spPr>
              <a:xfrm rot="10800000">
                <a:off x="5617350" y="5411449"/>
                <a:ext cx="965289" cy="900937"/>
              </a:xfrm>
              <a:prstGeom prst="triangl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6" name="Freeform 5"/>
              <p:cNvSpPr/>
              <p:nvPr/>
            </p:nvSpPr>
            <p:spPr>
              <a:xfrm rot="10800000">
                <a:off x="5617350" y="5413830"/>
                <a:ext cx="965289" cy="900936"/>
              </a:xfrm>
              <a:custGeom>
                <a:avLst/>
                <a:gdLst>
                  <a:gd name="connsiteX0" fmla="*/ 1371600 w 1371600"/>
                  <a:gd name="connsiteY0" fmla="*/ 1280160 h 1280160"/>
                  <a:gd name="connsiteX1" fmla="*/ 902439 w 1371600"/>
                  <a:gd name="connsiteY1" fmla="*/ 404393 h 1280160"/>
                  <a:gd name="connsiteX2" fmla="*/ 843903 w 1371600"/>
                  <a:gd name="connsiteY2" fmla="*/ 436166 h 1280160"/>
                  <a:gd name="connsiteX3" fmla="*/ 685801 w 1371600"/>
                  <a:gd name="connsiteY3" fmla="*/ 468085 h 1280160"/>
                  <a:gd name="connsiteX4" fmla="*/ 527700 w 1371600"/>
                  <a:gd name="connsiteY4" fmla="*/ 436166 h 1280160"/>
                  <a:gd name="connsiteX5" fmla="*/ 469161 w 1371600"/>
                  <a:gd name="connsiteY5" fmla="*/ 404393 h 1280160"/>
                  <a:gd name="connsiteX6" fmla="*/ 0 w 1371600"/>
                  <a:gd name="connsiteY6" fmla="*/ 1280160 h 1280160"/>
                  <a:gd name="connsiteX7" fmla="*/ 685800 w 1371600"/>
                  <a:gd name="connsiteY7" fmla="*/ 0 h 1280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371600" h="1280160">
                    <a:moveTo>
                      <a:pt x="1371600" y="1280160"/>
                    </a:moveTo>
                    <a:lnTo>
                      <a:pt x="902439" y="404393"/>
                    </a:lnTo>
                    <a:lnTo>
                      <a:pt x="843903" y="436166"/>
                    </a:lnTo>
                    <a:cubicBezTo>
                      <a:pt x="795309" y="456720"/>
                      <a:pt x="741882" y="468085"/>
                      <a:pt x="685801" y="468085"/>
                    </a:cubicBezTo>
                    <a:cubicBezTo>
                      <a:pt x="629720" y="468085"/>
                      <a:pt x="576294" y="456720"/>
                      <a:pt x="527700" y="436166"/>
                    </a:cubicBezTo>
                    <a:lnTo>
                      <a:pt x="469161" y="404393"/>
                    </a:lnTo>
                    <a:lnTo>
                      <a:pt x="0" y="1280160"/>
                    </a:lnTo>
                    <a:lnTo>
                      <a:pt x="685800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5614820" y="5265047"/>
                <a:ext cx="965289" cy="1488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grpSp>
            <p:nvGrpSpPr>
              <p:cNvPr id="2" name="Group 1"/>
              <p:cNvGrpSpPr/>
              <p:nvPr/>
            </p:nvGrpSpPr>
            <p:grpSpPr>
              <a:xfrm>
                <a:off x="6342003" y="3746731"/>
                <a:ext cx="3840480" cy="1664798"/>
                <a:chOff x="6342003" y="3746731"/>
                <a:chExt cx="3840480" cy="1664798"/>
              </a:xfrm>
            </p:grpSpPr>
            <p:sp>
              <p:nvSpPr>
                <p:cNvPr id="42" name="Freeform 41"/>
                <p:cNvSpPr/>
                <p:nvPr/>
              </p:nvSpPr>
              <p:spPr>
                <a:xfrm>
                  <a:off x="6342004" y="5057278"/>
                  <a:ext cx="240635" cy="354251"/>
                </a:xfrm>
                <a:custGeom>
                  <a:avLst/>
                  <a:gdLst>
                    <a:gd name="connsiteX0" fmla="*/ 0 w 341923"/>
                    <a:gd name="connsiteY0" fmla="*/ 0 h 674323"/>
                    <a:gd name="connsiteX1" fmla="*/ 341923 w 341923"/>
                    <a:gd name="connsiteY1" fmla="*/ 0 h 674323"/>
                    <a:gd name="connsiteX2" fmla="*/ 341923 w 341923"/>
                    <a:gd name="connsiteY2" fmla="*/ 674323 h 674323"/>
                    <a:gd name="connsiteX3" fmla="*/ 331403 w 341923"/>
                    <a:gd name="connsiteY3" fmla="*/ 661572 h 674323"/>
                    <a:gd name="connsiteX4" fmla="*/ 170961 w 341923"/>
                    <a:gd name="connsiteY4" fmla="*/ 595115 h 674323"/>
                    <a:gd name="connsiteX5" fmla="*/ 10519 w 341923"/>
                    <a:gd name="connsiteY5" fmla="*/ 661572 h 674323"/>
                    <a:gd name="connsiteX6" fmla="*/ 0 w 341923"/>
                    <a:gd name="connsiteY6" fmla="*/ 674322 h 6743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1923" h="674323">
                      <a:moveTo>
                        <a:pt x="0" y="0"/>
                      </a:moveTo>
                      <a:lnTo>
                        <a:pt x="341923" y="0"/>
                      </a:lnTo>
                      <a:lnTo>
                        <a:pt x="341923" y="674323"/>
                      </a:lnTo>
                      <a:lnTo>
                        <a:pt x="331403" y="661572"/>
                      </a:lnTo>
                      <a:cubicBezTo>
                        <a:pt x="290342" y="620512"/>
                        <a:pt x="233618" y="595115"/>
                        <a:pt x="170961" y="595115"/>
                      </a:cubicBezTo>
                      <a:cubicBezTo>
                        <a:pt x="108305" y="595115"/>
                        <a:pt x="51580" y="620512"/>
                        <a:pt x="10519" y="661572"/>
                      </a:cubicBezTo>
                      <a:lnTo>
                        <a:pt x="0" y="674322"/>
                      </a:lnTo>
                      <a:close/>
                    </a:path>
                  </a:pathLst>
                </a:custGeom>
                <a:solidFill>
                  <a:srgbClr val="00BA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68" name="Rectangle 67"/>
                <p:cNvSpPr/>
                <p:nvPr/>
              </p:nvSpPr>
              <p:spPr>
                <a:xfrm>
                  <a:off x="6342003" y="3746731"/>
                  <a:ext cx="3840480" cy="1315787"/>
                </a:xfrm>
                <a:prstGeom prst="rect">
                  <a:avLst/>
                </a:prstGeom>
                <a:solidFill>
                  <a:srgbClr val="00BAFB"/>
                </a:solidFill>
                <a:ln>
                  <a:noFill/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grpSp>
              <p:nvGrpSpPr>
                <p:cNvPr id="80" name="Group 79"/>
                <p:cNvGrpSpPr/>
                <p:nvPr/>
              </p:nvGrpSpPr>
              <p:grpSpPr>
                <a:xfrm>
                  <a:off x="6465828" y="3797748"/>
                  <a:ext cx="3399506" cy="1005124"/>
                  <a:chOff x="6412491" y="3797748"/>
                  <a:chExt cx="3399506" cy="1005124"/>
                </a:xfrm>
              </p:grpSpPr>
              <p:sp>
                <p:nvSpPr>
                  <p:cNvPr id="70" name="TextBox 69"/>
                  <p:cNvSpPr txBox="1"/>
                  <p:nvPr/>
                </p:nvSpPr>
                <p:spPr>
                  <a:xfrm>
                    <a:off x="7157863" y="4208548"/>
                    <a:ext cx="2654134" cy="59432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1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defRPr>
                    </a:lvl1pPr>
                  </a:lstStyle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sz="90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固定有限选科组合（</a:t>
                    </a:r>
                    <a:r>
                      <a:rPr lang="en-US" altLang="zh-CN" sz="90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6&lt;</a:t>
                    </a:r>
                    <a:r>
                      <a:rPr lang="zh-CN" altLang="en-US" sz="900" dirty="0">
                        <a:solidFill>
                          <a:prstClr val="white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）</a:t>
                    </a:r>
                    <a:endParaRPr lang="en-US" altLang="zh-CN" sz="900" dirty="0">
                      <a:solidFill>
                        <a:prstClr val="white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依据每种组合确定班级数量和教师</a:t>
                    </a:r>
                    <a:endPara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ea"/>
                        <a:sym typeface="+mn-lt"/>
                      </a:rPr>
                      <a:t>排课与传统方式类似</a:t>
                    </a:r>
                    <a:endParaRPr kumimoji="0" lang="en-US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pitchFamily="34" charset="-122"/>
                      <a:ea typeface="微软雅黑" panose="020B0503020204020204" pitchFamily="34" charset="-122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1" name="TextBox 70"/>
                  <p:cNvSpPr txBox="1"/>
                  <p:nvPr/>
                </p:nvSpPr>
                <p:spPr>
                  <a:xfrm>
                    <a:off x="7136768" y="3932821"/>
                    <a:ext cx="2654134" cy="3421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300" b="1">
                        <a:solidFill>
                          <a:schemeClr val="bg1"/>
                        </a:solidFill>
                        <a:latin typeface="Raleway" panose="020B0503030101060003" pitchFamily="34" charset="0"/>
                      </a:defRPr>
                    </a:lvl1pPr>
                  </a:lstStyle>
                  <a:p>
                    <a:pPr lvl="0"/>
                    <a:r>
                      <a:rPr lang="zh-CN" altLang="en-US" dirty="0">
                        <a:solidFill>
                          <a:prstClr val="white"/>
                        </a:solidFill>
                        <a:latin typeface="Arial"/>
                        <a:cs typeface="+mn-ea"/>
                        <a:sym typeface="+mn-lt"/>
                      </a:rPr>
                      <a:t>“不走班”</a:t>
                    </a:r>
                    <a:endParaRPr kumimoji="0" lang="en-US" sz="1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6412491" y="3797748"/>
                    <a:ext cx="729838" cy="63094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01</a:t>
                    </a:r>
                  </a:p>
                </p:txBody>
              </p:sp>
            </p:grpSp>
          </p:grpSp>
          <p:grpSp>
            <p:nvGrpSpPr>
              <p:cNvPr id="3" name="Group 2"/>
              <p:cNvGrpSpPr/>
              <p:nvPr/>
            </p:nvGrpSpPr>
            <p:grpSpPr>
              <a:xfrm>
                <a:off x="6038505" y="2253524"/>
                <a:ext cx="3840480" cy="3160371"/>
                <a:chOff x="6038505" y="2253524"/>
                <a:chExt cx="3840480" cy="3160371"/>
              </a:xfrm>
            </p:grpSpPr>
            <p:sp>
              <p:nvSpPr>
                <p:cNvPr id="31" name="Freeform 30"/>
                <p:cNvSpPr/>
                <p:nvPr/>
              </p:nvSpPr>
              <p:spPr>
                <a:xfrm>
                  <a:off x="6095827" y="4936961"/>
                  <a:ext cx="246178" cy="476934"/>
                </a:xfrm>
                <a:custGeom>
                  <a:avLst/>
                  <a:gdLst>
                    <a:gd name="connsiteX0" fmla="*/ 0 w 347472"/>
                    <a:gd name="connsiteY0" fmla="*/ 0 h 677685"/>
                    <a:gd name="connsiteX1" fmla="*/ 347472 w 347472"/>
                    <a:gd name="connsiteY1" fmla="*/ 0 h 677685"/>
                    <a:gd name="connsiteX2" fmla="*/ 347472 w 347472"/>
                    <a:gd name="connsiteY2" fmla="*/ 677685 h 677685"/>
                    <a:gd name="connsiteX3" fmla="*/ 334178 w 347472"/>
                    <a:gd name="connsiteY3" fmla="*/ 661572 h 677685"/>
                    <a:gd name="connsiteX4" fmla="*/ 173736 w 347472"/>
                    <a:gd name="connsiteY4" fmla="*/ 595115 h 677685"/>
                    <a:gd name="connsiteX5" fmla="*/ 13294 w 347472"/>
                    <a:gd name="connsiteY5" fmla="*/ 661572 h 677685"/>
                    <a:gd name="connsiteX6" fmla="*/ 0 w 347472"/>
                    <a:gd name="connsiteY6" fmla="*/ 677685 h 677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472" h="677685">
                      <a:moveTo>
                        <a:pt x="0" y="0"/>
                      </a:moveTo>
                      <a:lnTo>
                        <a:pt x="347472" y="0"/>
                      </a:lnTo>
                      <a:lnTo>
                        <a:pt x="347472" y="677685"/>
                      </a:lnTo>
                      <a:lnTo>
                        <a:pt x="334178" y="661572"/>
                      </a:lnTo>
                      <a:cubicBezTo>
                        <a:pt x="293118" y="620512"/>
                        <a:pt x="236393" y="595115"/>
                        <a:pt x="173736" y="595115"/>
                      </a:cubicBezTo>
                      <a:cubicBezTo>
                        <a:pt x="111080" y="595115"/>
                        <a:pt x="54355" y="620512"/>
                        <a:pt x="13294" y="661572"/>
                      </a:cubicBezTo>
                      <a:lnTo>
                        <a:pt x="0" y="677685"/>
                      </a:lnTo>
                      <a:close/>
                    </a:path>
                  </a:pathLst>
                </a:custGeom>
                <a:solidFill>
                  <a:srgbClr val="00BA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76" name="Rectangle 75"/>
                <p:cNvSpPr/>
                <p:nvPr/>
              </p:nvSpPr>
              <p:spPr>
                <a:xfrm>
                  <a:off x="6038505" y="2253524"/>
                  <a:ext cx="3840480" cy="1508906"/>
                </a:xfrm>
                <a:prstGeom prst="rect">
                  <a:avLst/>
                </a:prstGeom>
                <a:solidFill>
                  <a:srgbClr val="00BAFB"/>
                </a:solidFill>
                <a:ln>
                  <a:noFill/>
                </a:ln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32" name="Rectangle 31"/>
                <p:cNvSpPr/>
                <p:nvPr/>
              </p:nvSpPr>
              <p:spPr>
                <a:xfrm>
                  <a:off x="6095826" y="2425945"/>
                  <a:ext cx="247118" cy="2511018"/>
                </a:xfrm>
                <a:prstGeom prst="rect">
                  <a:avLst/>
                </a:prstGeom>
                <a:solidFill>
                  <a:srgbClr val="00BAF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grpSp>
              <p:nvGrpSpPr>
                <p:cNvPr id="81" name="Group 80"/>
                <p:cNvGrpSpPr/>
                <p:nvPr/>
              </p:nvGrpSpPr>
              <p:grpSpPr>
                <a:xfrm>
                  <a:off x="6227284" y="2489358"/>
                  <a:ext cx="3444771" cy="1495664"/>
                  <a:chOff x="6412491" y="3797748"/>
                  <a:chExt cx="3444771" cy="1495664"/>
                </a:xfrm>
              </p:grpSpPr>
              <p:sp>
                <p:nvSpPr>
                  <p:cNvPr id="83" name="TextBox 82"/>
                  <p:cNvSpPr txBox="1"/>
                  <p:nvPr/>
                </p:nvSpPr>
                <p:spPr>
                  <a:xfrm>
                    <a:off x="7203128" y="4104763"/>
                    <a:ext cx="2654134" cy="118864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1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defRPr>
                    </a:lvl1pPr>
                  </a:lstStyle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kumimoji="0" lang="en-US" altLang="zh-CN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1. </a:t>
                    </a:r>
                    <a:r>
                      <a:rPr kumimoji="0" lang="zh-CN" altLang="en-US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定二走一</a:t>
                    </a:r>
                    <a:endParaRPr lang="en-US" altLang="zh-CN" b="1" dirty="0">
                      <a:solidFill>
                        <a:prstClr val="white"/>
                      </a:solidFill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lang="zh-CN" altLang="en-US" sz="900" dirty="0">
                        <a:solidFill>
                          <a:prstClr val="white"/>
                        </a:solidFill>
                        <a:latin typeface="Arial"/>
                        <a:ea typeface="微软雅黑"/>
                        <a:cs typeface="+mn-ea"/>
                        <a:sym typeface="+mn-lt"/>
                      </a:rPr>
                      <a:t>三面选考科目两门在同一班级上课，一门走班。</a:t>
                    </a:r>
                    <a:endParaRPr lang="en-US" altLang="zh-CN" sz="900" dirty="0">
                      <a:solidFill>
                        <a:prstClr val="white"/>
                      </a:solidFill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  <a:p>
                    <a:pPr marR="0" lvl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tabLst/>
                      <a:defRPr/>
                    </a:pPr>
                    <a:r>
                      <a:rPr kumimoji="0" lang="zh-CN" altLang="en-US" sz="9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根据排课结果重组行政班</a:t>
                    </a:r>
                    <a:endParaRPr kumimoji="0" lang="en-US" altLang="zh-CN" sz="9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  <a:p>
                    <a:r>
                      <a:rPr lang="en-US" altLang="zh-CN" b="1" dirty="0">
                        <a:solidFill>
                          <a:prstClr val="white"/>
                        </a:solidFill>
                        <a:latin typeface="Arial"/>
                        <a:ea typeface="微软雅黑"/>
                        <a:cs typeface="+mn-ea"/>
                        <a:sym typeface="+mn-lt"/>
                      </a:rPr>
                      <a:t>2. </a:t>
                    </a:r>
                    <a:r>
                      <a:rPr lang="zh-CN" altLang="en-US" b="1" dirty="0">
                        <a:solidFill>
                          <a:prstClr val="white"/>
                        </a:solidFill>
                        <a:latin typeface="Arial"/>
                        <a:ea typeface="微软雅黑"/>
                        <a:cs typeface="+mn-ea"/>
                        <a:sym typeface="+mn-lt"/>
                      </a:rPr>
                      <a:t>优先三科成班</a:t>
                    </a:r>
                    <a:endParaRPr lang="en-US" altLang="zh-CN" b="1" dirty="0">
                      <a:solidFill>
                        <a:prstClr val="white"/>
                      </a:solidFill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  <a:p>
                    <a:pPr marL="228600" marR="0" lvl="0" indent="-22860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AutoNum type="arabicPeriod"/>
                      <a:tabLst/>
                      <a:defRPr/>
                    </a:pPr>
                    <a:endParaRPr lang="en-US" altLang="zh-CN" b="1" dirty="0">
                      <a:solidFill>
                        <a:prstClr val="white"/>
                      </a:solidFill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4" name="TextBox 83"/>
                  <p:cNvSpPr txBox="1"/>
                  <p:nvPr/>
                </p:nvSpPr>
                <p:spPr>
                  <a:xfrm>
                    <a:off x="7078197" y="3874692"/>
                    <a:ext cx="2654134" cy="3421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lvl="0"/>
                    <a:r>
                      <a:rPr lang="zh-CN" altLang="en-US" sz="1300" b="1" dirty="0">
                        <a:solidFill>
                          <a:prstClr val="white"/>
                        </a:solidFill>
                        <a:cs typeface="+mn-ea"/>
                        <a:sym typeface="+mn-lt"/>
                      </a:rPr>
                      <a:t>“小走班”</a:t>
                    </a:r>
                    <a:endParaRPr kumimoji="0" lang="en-US" sz="1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5" name="TextBox 84"/>
                  <p:cNvSpPr txBox="1"/>
                  <p:nvPr/>
                </p:nvSpPr>
                <p:spPr>
                  <a:xfrm>
                    <a:off x="6412491" y="3797748"/>
                    <a:ext cx="729838" cy="63094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02</a:t>
                    </a:r>
                  </a:p>
                </p:txBody>
              </p:sp>
            </p:grpSp>
          </p:grpSp>
          <p:grpSp>
            <p:nvGrpSpPr>
              <p:cNvPr id="4" name="Group 3"/>
              <p:cNvGrpSpPr/>
              <p:nvPr/>
            </p:nvGrpSpPr>
            <p:grpSpPr>
              <a:xfrm>
                <a:off x="2010385" y="2881392"/>
                <a:ext cx="3848711" cy="2531248"/>
                <a:chOff x="2010385" y="2881392"/>
                <a:chExt cx="3848711" cy="2531248"/>
              </a:xfrm>
            </p:grpSpPr>
            <p:sp>
              <p:nvSpPr>
                <p:cNvPr id="74" name="Freeform 73"/>
                <p:cNvSpPr/>
                <p:nvPr/>
              </p:nvSpPr>
              <p:spPr>
                <a:xfrm>
                  <a:off x="5620708" y="4935706"/>
                  <a:ext cx="237015" cy="476934"/>
                </a:xfrm>
                <a:custGeom>
                  <a:avLst/>
                  <a:gdLst>
                    <a:gd name="connsiteX0" fmla="*/ 0 w 347472"/>
                    <a:gd name="connsiteY0" fmla="*/ 0 h 677685"/>
                    <a:gd name="connsiteX1" fmla="*/ 347472 w 347472"/>
                    <a:gd name="connsiteY1" fmla="*/ 0 h 677685"/>
                    <a:gd name="connsiteX2" fmla="*/ 347472 w 347472"/>
                    <a:gd name="connsiteY2" fmla="*/ 677685 h 677685"/>
                    <a:gd name="connsiteX3" fmla="*/ 334178 w 347472"/>
                    <a:gd name="connsiteY3" fmla="*/ 661572 h 677685"/>
                    <a:gd name="connsiteX4" fmla="*/ 173736 w 347472"/>
                    <a:gd name="connsiteY4" fmla="*/ 595115 h 677685"/>
                    <a:gd name="connsiteX5" fmla="*/ 13294 w 347472"/>
                    <a:gd name="connsiteY5" fmla="*/ 661572 h 677685"/>
                    <a:gd name="connsiteX6" fmla="*/ 0 w 347472"/>
                    <a:gd name="connsiteY6" fmla="*/ 677685 h 677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472" h="677685">
                      <a:moveTo>
                        <a:pt x="0" y="0"/>
                      </a:moveTo>
                      <a:lnTo>
                        <a:pt x="347472" y="0"/>
                      </a:lnTo>
                      <a:lnTo>
                        <a:pt x="347472" y="677685"/>
                      </a:lnTo>
                      <a:lnTo>
                        <a:pt x="334178" y="661572"/>
                      </a:lnTo>
                      <a:cubicBezTo>
                        <a:pt x="293118" y="620512"/>
                        <a:pt x="236393" y="595115"/>
                        <a:pt x="173736" y="595115"/>
                      </a:cubicBezTo>
                      <a:cubicBezTo>
                        <a:pt x="111080" y="595115"/>
                        <a:pt x="54355" y="620512"/>
                        <a:pt x="13294" y="661572"/>
                      </a:cubicBezTo>
                      <a:lnTo>
                        <a:pt x="0" y="677685"/>
                      </a:lnTo>
                      <a:close/>
                    </a:path>
                  </a:pathLst>
                </a:custGeom>
                <a:solidFill>
                  <a:srgbClr val="0069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77" name="Rectangle 76"/>
                <p:cNvSpPr/>
                <p:nvPr/>
              </p:nvSpPr>
              <p:spPr>
                <a:xfrm>
                  <a:off x="2010385" y="2881392"/>
                  <a:ext cx="3840480" cy="1323166"/>
                </a:xfrm>
                <a:prstGeom prst="rect">
                  <a:avLst/>
                </a:prstGeom>
                <a:solidFill>
                  <a:srgbClr val="0069BF"/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75" name="Rectangle 74"/>
                <p:cNvSpPr/>
                <p:nvPr/>
              </p:nvSpPr>
              <p:spPr>
                <a:xfrm>
                  <a:off x="5621175" y="2906224"/>
                  <a:ext cx="237921" cy="2053192"/>
                </a:xfrm>
                <a:prstGeom prst="rect">
                  <a:avLst/>
                </a:prstGeom>
                <a:solidFill>
                  <a:srgbClr val="0069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grpSp>
              <p:nvGrpSpPr>
                <p:cNvPr id="86" name="Group 85"/>
                <p:cNvGrpSpPr/>
                <p:nvPr/>
              </p:nvGrpSpPr>
              <p:grpSpPr>
                <a:xfrm flipH="1">
                  <a:off x="2296805" y="2930973"/>
                  <a:ext cx="3416511" cy="1028668"/>
                  <a:chOff x="6412491" y="3797748"/>
                  <a:chExt cx="3416511" cy="1028668"/>
                </a:xfrm>
              </p:grpSpPr>
              <p:sp>
                <p:nvSpPr>
                  <p:cNvPr id="88" name="TextBox 87"/>
                  <p:cNvSpPr txBox="1"/>
                  <p:nvPr/>
                </p:nvSpPr>
                <p:spPr>
                  <a:xfrm>
                    <a:off x="7174868" y="4124033"/>
                    <a:ext cx="2654134" cy="70238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1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defRPr>
                    </a:lvl1pPr>
                  </a:lstStyle>
                  <a:p>
                    <a:pPr marL="0" marR="0" lvl="0" indent="0" algn="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语数外三门行政班不变</a:t>
                    </a:r>
                    <a:endPara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  <a:p>
                    <a:pPr marL="0" marR="0" lvl="0" indent="0" algn="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zh-CN" altLang="en-US" dirty="0">
                        <a:solidFill>
                          <a:prstClr val="white"/>
                        </a:solidFill>
                        <a:latin typeface="Arial"/>
                        <a:ea typeface="微软雅黑"/>
                        <a:cs typeface="+mn-ea"/>
                        <a:sym typeface="+mn-lt"/>
                      </a:rPr>
                      <a:t>选考科目进行走班</a:t>
                    </a:r>
                    <a:endParaRPr kumimoji="0" lang="en-US" altLang="zh-CN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  <a:p>
                    <a:pPr marL="0" marR="0" lvl="0" indent="0" algn="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89" name="TextBox 88"/>
                  <p:cNvSpPr txBox="1"/>
                  <p:nvPr/>
                </p:nvSpPr>
                <p:spPr>
                  <a:xfrm>
                    <a:off x="7174867" y="3923296"/>
                    <a:ext cx="2654135" cy="3421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300" b="1">
                        <a:solidFill>
                          <a:schemeClr val="bg1"/>
                        </a:solidFill>
                        <a:latin typeface="Raleway" panose="020B0503030101060003" pitchFamily="34" charset="0"/>
                      </a:defRPr>
                    </a:lvl1pPr>
                  </a:lstStyle>
                  <a:p>
                    <a:pPr marL="0" marR="0" lvl="0" indent="0" algn="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“大走班”</a:t>
                    </a:r>
                    <a:endParaRPr kumimoji="0" lang="en-US" sz="1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0" name="TextBox 89"/>
                  <p:cNvSpPr txBox="1"/>
                  <p:nvPr/>
                </p:nvSpPr>
                <p:spPr>
                  <a:xfrm>
                    <a:off x="6412491" y="3797748"/>
                    <a:ext cx="729838" cy="63094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03</a:t>
                    </a:r>
                  </a:p>
                </p:txBody>
              </p:sp>
            </p:grpSp>
          </p:grpSp>
          <p:grpSp>
            <p:nvGrpSpPr>
              <p:cNvPr id="8" name="Group 7"/>
              <p:cNvGrpSpPr/>
              <p:nvPr/>
            </p:nvGrpSpPr>
            <p:grpSpPr>
              <a:xfrm>
                <a:off x="2255196" y="1562984"/>
                <a:ext cx="3844453" cy="3850911"/>
                <a:chOff x="2255196" y="1562984"/>
                <a:chExt cx="3844453" cy="3850911"/>
              </a:xfrm>
            </p:grpSpPr>
            <p:sp>
              <p:nvSpPr>
                <p:cNvPr id="72" name="Freeform 71"/>
                <p:cNvSpPr/>
                <p:nvPr/>
              </p:nvSpPr>
              <p:spPr>
                <a:xfrm>
                  <a:off x="5850941" y="4936961"/>
                  <a:ext cx="246178" cy="476934"/>
                </a:xfrm>
                <a:custGeom>
                  <a:avLst/>
                  <a:gdLst>
                    <a:gd name="connsiteX0" fmla="*/ 0 w 347472"/>
                    <a:gd name="connsiteY0" fmla="*/ 0 h 677685"/>
                    <a:gd name="connsiteX1" fmla="*/ 347472 w 347472"/>
                    <a:gd name="connsiteY1" fmla="*/ 0 h 677685"/>
                    <a:gd name="connsiteX2" fmla="*/ 347472 w 347472"/>
                    <a:gd name="connsiteY2" fmla="*/ 677685 h 677685"/>
                    <a:gd name="connsiteX3" fmla="*/ 334178 w 347472"/>
                    <a:gd name="connsiteY3" fmla="*/ 661572 h 677685"/>
                    <a:gd name="connsiteX4" fmla="*/ 173736 w 347472"/>
                    <a:gd name="connsiteY4" fmla="*/ 595115 h 677685"/>
                    <a:gd name="connsiteX5" fmla="*/ 13294 w 347472"/>
                    <a:gd name="connsiteY5" fmla="*/ 661572 h 677685"/>
                    <a:gd name="connsiteX6" fmla="*/ 0 w 347472"/>
                    <a:gd name="connsiteY6" fmla="*/ 677685 h 6776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347472" h="677685">
                      <a:moveTo>
                        <a:pt x="0" y="0"/>
                      </a:moveTo>
                      <a:lnTo>
                        <a:pt x="347472" y="0"/>
                      </a:lnTo>
                      <a:lnTo>
                        <a:pt x="347472" y="677685"/>
                      </a:lnTo>
                      <a:lnTo>
                        <a:pt x="334178" y="661572"/>
                      </a:lnTo>
                      <a:cubicBezTo>
                        <a:pt x="293118" y="620512"/>
                        <a:pt x="236393" y="595115"/>
                        <a:pt x="173736" y="595115"/>
                      </a:cubicBezTo>
                      <a:cubicBezTo>
                        <a:pt x="111080" y="595115"/>
                        <a:pt x="54355" y="620512"/>
                        <a:pt x="13294" y="661572"/>
                      </a:cubicBezTo>
                      <a:lnTo>
                        <a:pt x="0" y="677685"/>
                      </a:lnTo>
                      <a:close/>
                    </a:path>
                  </a:pathLst>
                </a:custGeom>
                <a:solidFill>
                  <a:srgbClr val="0069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78" name="Rectangle 77"/>
                <p:cNvSpPr/>
                <p:nvPr/>
              </p:nvSpPr>
              <p:spPr>
                <a:xfrm>
                  <a:off x="2255196" y="1562984"/>
                  <a:ext cx="3840480" cy="1318407"/>
                </a:xfrm>
                <a:prstGeom prst="rect">
                  <a:avLst/>
                </a:prstGeom>
                <a:solidFill>
                  <a:srgbClr val="0069BF"/>
                </a:solidFill>
                <a:ln>
                  <a:noFill/>
                </a:ln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sp>
              <p:nvSpPr>
                <p:cNvPr id="73" name="Rectangle 72"/>
                <p:cNvSpPr/>
                <p:nvPr/>
              </p:nvSpPr>
              <p:spPr>
                <a:xfrm>
                  <a:off x="5852530" y="1562984"/>
                  <a:ext cx="247119" cy="3373979"/>
                </a:xfrm>
                <a:prstGeom prst="rect">
                  <a:avLst/>
                </a:prstGeom>
                <a:solidFill>
                  <a:srgbClr val="0069B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endParaRPr>
                </a:p>
              </p:txBody>
            </p:sp>
            <p:grpSp>
              <p:nvGrpSpPr>
                <p:cNvPr id="91" name="Group 90"/>
                <p:cNvGrpSpPr/>
                <p:nvPr/>
              </p:nvGrpSpPr>
              <p:grpSpPr>
                <a:xfrm flipH="1">
                  <a:off x="2563086" y="1622583"/>
                  <a:ext cx="3406986" cy="632452"/>
                  <a:chOff x="6412491" y="3797748"/>
                  <a:chExt cx="3406986" cy="632452"/>
                </a:xfrm>
              </p:grpSpPr>
              <p:sp>
                <p:nvSpPr>
                  <p:cNvPr id="93" name="TextBox 92"/>
                  <p:cNvSpPr txBox="1"/>
                  <p:nvPr/>
                </p:nvSpPr>
                <p:spPr>
                  <a:xfrm>
                    <a:off x="7165343" y="4124033"/>
                    <a:ext cx="2654134" cy="30616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>
                      <a:defRPr sz="110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+mj-lt"/>
                      </a:defRPr>
                    </a:lvl1pPr>
                  </a:lstStyle>
                  <a:p>
                    <a:pPr marL="0" marR="0" lvl="0" indent="0" algn="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包括语数外所有科目完全走班</a:t>
                    </a:r>
                    <a:endParaRPr kumimoji="0" lang="en-US" sz="1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4" name="TextBox 93"/>
                  <p:cNvSpPr txBox="1"/>
                  <p:nvPr/>
                </p:nvSpPr>
                <p:spPr>
                  <a:xfrm>
                    <a:off x="7165342" y="3923296"/>
                    <a:ext cx="2654135" cy="342187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algn="r">
                      <a:defRPr sz="1300" b="1">
                        <a:solidFill>
                          <a:schemeClr val="bg1"/>
                        </a:solidFill>
                        <a:latin typeface="Raleway" panose="020B0503030101060003" pitchFamily="34" charset="0"/>
                      </a:defRPr>
                    </a:lvl1pPr>
                  </a:lstStyle>
                  <a:p>
                    <a:pPr marL="0" marR="0" lvl="0" indent="0" algn="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zh-CN" altLang="en-US" sz="1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“全走班”</a:t>
                    </a:r>
                    <a:endParaRPr kumimoji="0" lang="en-US" sz="13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ea"/>
                      <a:sym typeface="+mn-lt"/>
                    </a:endParaRPr>
                  </a:p>
                </p:txBody>
              </p:sp>
              <p:sp>
                <p:nvSpPr>
                  <p:cNvPr id="95" name="TextBox 94"/>
                  <p:cNvSpPr txBox="1"/>
                  <p:nvPr/>
                </p:nvSpPr>
                <p:spPr>
                  <a:xfrm>
                    <a:off x="6412491" y="3797748"/>
                    <a:ext cx="729838" cy="63094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2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微软雅黑"/>
                        <a:cs typeface="+mn-ea"/>
                        <a:sym typeface="+mn-lt"/>
                      </a:rPr>
                      <a:t>04</a:t>
                    </a:r>
                  </a:p>
                </p:txBody>
              </p:sp>
            </p:grpSp>
          </p:grp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4832CF8-D069-46ED-A1BA-68AD2D08578B}"/>
                </a:ext>
              </a:extLst>
            </p:cNvPr>
            <p:cNvSpPr txBox="1"/>
            <p:nvPr/>
          </p:nvSpPr>
          <p:spPr>
            <a:xfrm>
              <a:off x="2489634" y="5825188"/>
              <a:ext cx="72127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目前主流的分班逻辑为按照教学需求排课分班，减少学生、教师走班频率。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减少管理压力。</a:t>
              </a:r>
              <a:endPara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156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0A8B23F8-11AC-477F-AF19-1F61144C3981}"/>
              </a:ext>
            </a:extLst>
          </p:cNvPr>
          <p:cNvGrpSpPr/>
          <p:nvPr/>
        </p:nvGrpSpPr>
        <p:grpSpPr>
          <a:xfrm>
            <a:off x="605581" y="1457957"/>
            <a:ext cx="11004225" cy="3942085"/>
            <a:chOff x="605581" y="1457957"/>
            <a:chExt cx="11004225" cy="3942085"/>
          </a:xfrm>
        </p:grpSpPr>
        <p:cxnSp>
          <p:nvCxnSpPr>
            <p:cNvPr id="6" name="Straight Connector 5"/>
            <p:cNvCxnSpPr/>
            <p:nvPr/>
          </p:nvCxnSpPr>
          <p:spPr>
            <a:xfrm>
              <a:off x="885371" y="3429000"/>
              <a:ext cx="10348686" cy="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Straight Connector 6"/>
            <p:cNvCxnSpPr/>
            <p:nvPr/>
          </p:nvCxnSpPr>
          <p:spPr>
            <a:xfrm flipH="1" flipV="1">
              <a:off x="1785256" y="2880360"/>
              <a:ext cx="0" cy="54864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Oval 9"/>
            <p:cNvSpPr/>
            <p:nvPr/>
          </p:nvSpPr>
          <p:spPr>
            <a:xfrm>
              <a:off x="1074055" y="1457957"/>
              <a:ext cx="1422402" cy="1422402"/>
            </a:xfrm>
            <a:prstGeom prst="ellipse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 flipV="1">
              <a:off x="1553026" y="3196770"/>
              <a:ext cx="464460" cy="464460"/>
            </a:xfrm>
            <a:prstGeom prst="ellipse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4" name="Straight Connector 13"/>
            <p:cNvCxnSpPr/>
            <p:nvPr/>
          </p:nvCxnSpPr>
          <p:spPr>
            <a:xfrm flipH="1" flipV="1">
              <a:off x="3940628" y="3429000"/>
              <a:ext cx="0" cy="54864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29427" y="3977640"/>
              <a:ext cx="1422402" cy="1422402"/>
            </a:xfrm>
            <a:prstGeom prst="ellipse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 flipV="1">
              <a:off x="3708398" y="3196770"/>
              <a:ext cx="464460" cy="464460"/>
            </a:xfrm>
            <a:prstGeom prst="ellipse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29" name="Straight Connector 28"/>
            <p:cNvCxnSpPr/>
            <p:nvPr/>
          </p:nvCxnSpPr>
          <p:spPr>
            <a:xfrm flipH="1" flipV="1">
              <a:off x="8265883" y="3429000"/>
              <a:ext cx="0" cy="54864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Oval 29"/>
            <p:cNvSpPr/>
            <p:nvPr/>
          </p:nvSpPr>
          <p:spPr>
            <a:xfrm>
              <a:off x="7554682" y="3977640"/>
              <a:ext cx="1422402" cy="1422402"/>
            </a:xfrm>
            <a:prstGeom prst="ellipse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1" name="Oval 30"/>
            <p:cNvSpPr/>
            <p:nvPr/>
          </p:nvSpPr>
          <p:spPr>
            <a:xfrm flipV="1">
              <a:off x="8033653" y="3196770"/>
              <a:ext cx="464460" cy="464460"/>
            </a:xfrm>
            <a:prstGeom prst="ellipse">
              <a:avLst/>
            </a:prstGeom>
            <a:solidFill>
              <a:srgbClr val="0069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36" name="Straight Connector 35"/>
            <p:cNvCxnSpPr/>
            <p:nvPr/>
          </p:nvCxnSpPr>
          <p:spPr>
            <a:xfrm flipH="1" flipV="1">
              <a:off x="10435766" y="2880360"/>
              <a:ext cx="0" cy="54864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Oval 36"/>
            <p:cNvSpPr/>
            <p:nvPr/>
          </p:nvSpPr>
          <p:spPr>
            <a:xfrm>
              <a:off x="9724565" y="1457957"/>
              <a:ext cx="1422402" cy="1422402"/>
            </a:xfrm>
            <a:prstGeom prst="ellipse">
              <a:avLst/>
            </a:prstGeom>
            <a:solidFill>
              <a:srgbClr val="00BA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8" name="Oval 37"/>
            <p:cNvSpPr/>
            <p:nvPr/>
          </p:nvSpPr>
          <p:spPr>
            <a:xfrm flipV="1">
              <a:off x="10203536" y="3196770"/>
              <a:ext cx="464460" cy="464460"/>
            </a:xfrm>
            <a:prstGeom prst="ellipse">
              <a:avLst/>
            </a:prstGeom>
            <a:solidFill>
              <a:srgbClr val="00BA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39" name="Straight Connector 38"/>
            <p:cNvCxnSpPr/>
            <p:nvPr/>
          </p:nvCxnSpPr>
          <p:spPr>
            <a:xfrm flipH="1" flipV="1">
              <a:off x="6110510" y="2880360"/>
              <a:ext cx="0" cy="548640"/>
            </a:xfrm>
            <a:prstGeom prst="line">
              <a:avLst/>
            </a:prstGeom>
            <a:ln w="38100" cap="rnd">
              <a:solidFill>
                <a:schemeClr val="bg1">
                  <a:lumMod val="85000"/>
                </a:schemeClr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Oval 39"/>
            <p:cNvSpPr/>
            <p:nvPr/>
          </p:nvSpPr>
          <p:spPr>
            <a:xfrm>
              <a:off x="5399309" y="1457957"/>
              <a:ext cx="1422402" cy="1422402"/>
            </a:xfrm>
            <a:prstGeom prst="ellipse">
              <a:avLst/>
            </a:prstGeom>
            <a:solidFill>
              <a:srgbClr val="00BA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1" name="Oval 40"/>
            <p:cNvSpPr/>
            <p:nvPr/>
          </p:nvSpPr>
          <p:spPr>
            <a:xfrm flipV="1">
              <a:off x="5878280" y="3196770"/>
              <a:ext cx="464460" cy="464460"/>
            </a:xfrm>
            <a:prstGeom prst="ellipse">
              <a:avLst/>
            </a:prstGeom>
            <a:solidFill>
              <a:srgbClr val="00BA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794000" y="2025567"/>
              <a:ext cx="2282760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defRPr>
              </a:lvl1pPr>
            </a:lstStyle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初中开始学习高中科目，确定自己喜欢的科目和擅长的科目。部分学校实行走班制、提前适应教学模式。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793999" y="1773891"/>
              <a:ext cx="22827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B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初中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9B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7117243" y="2025567"/>
              <a:ext cx="2282760" cy="43088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defRPr>
              </a:lvl1pPr>
            </a:lstStyle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cs typeface="+mn-ea"/>
                  <a:sym typeface="+mn-lt"/>
                </a:rPr>
                <a:t>加强高考科目的学习，查漏补缺。提高各科成绩。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7117242" y="1773891"/>
              <a:ext cx="22827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B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高二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9B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961874" y="4551487"/>
              <a:ext cx="2282760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defRPr>
              </a:lvl1pPr>
            </a:lstStyle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 </a:t>
              </a: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选课实行走班制度。学校一定程度上掌握学生初中擅长的科目和感兴趣的科目，有助于选择高考科目。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4961873" y="4299811"/>
              <a:ext cx="22827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FB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高一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AFB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605582" y="4551487"/>
              <a:ext cx="2282760" cy="60016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defRPr>
              </a:lvl1pPr>
            </a:lstStyle>
            <a:p>
              <a:pPr lvl="0" algn="ctr" rtl="1"/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  <a:latin typeface="Arial"/>
                  <a:cs typeface="+mn-ea"/>
                  <a:sym typeface="+mn-lt"/>
                </a:rPr>
                <a:t>优先学生参与内招。 </a:t>
              </a:r>
              <a:r>
                <a:rPr lang="en-US" dirty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cs typeface="+mn-ea"/>
                  <a:sym typeface="+mn-lt"/>
                </a:rPr>
                <a:t>5</a:t>
              </a:r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cs typeface="+mn-ea"/>
                  <a:sym typeface="+mn-lt"/>
                </a:rPr>
                <a:t>、</a:t>
              </a:r>
              <a:r>
                <a:rPr lang="en-US" dirty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cs typeface="+mn-ea"/>
                  <a:sym typeface="+mn-lt"/>
                </a:rPr>
                <a:t>6</a:t>
              </a:r>
              <a:r>
                <a:rPr lang="zh-CN" altLang="en-US" dirty="0">
                  <a:solidFill>
                    <a:prstClr val="white">
                      <a:lumMod val="50000"/>
                    </a:prstClr>
                  </a:solidFill>
                  <a:latin typeface="Arial"/>
                  <a:ea typeface="微软雅黑"/>
                  <a:cs typeface="+mn-ea"/>
                  <a:sym typeface="+mn-lt"/>
                </a:rPr>
                <a:t>年级开始学习初中基础知识，提前学习新的内容。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605581" y="4299811"/>
              <a:ext cx="22827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69BF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小学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69BF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327045" y="4551487"/>
              <a:ext cx="2282760" cy="2616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defRPr sz="110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defRPr>
              </a:lvl1pPr>
            </a:lstStyle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按照新高考模式参加各科目高考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9327044" y="4299811"/>
              <a:ext cx="2282762" cy="33855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1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rgbClr val="00BAFB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高三</a:t>
              </a:r>
              <a:endPara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AFB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+mn-lt"/>
                <a:ea typeface="+mn-ea"/>
                <a:cs typeface="+mn-ea"/>
                <a:sym typeface="+mn-lt"/>
              </a:rPr>
              <a:t>单击此处添加标题</a:t>
            </a: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DF31D194-1278-411B-8BD5-0E0B2338BEBC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B828D59F-F5A4-4028-B8E0-5A6FCE796EF9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多学段走班模式</a:t>
              </a:r>
            </a:p>
          </p:txBody>
        </p:sp>
        <p:sp>
          <p:nvSpPr>
            <p:cNvPr id="59" name="椭圆 58">
              <a:extLst>
                <a:ext uri="{FF2B5EF4-FFF2-40B4-BE49-F238E27FC236}">
                  <a16:creationId xmlns:a16="http://schemas.microsoft.com/office/drawing/2014/main" id="{44FFA63B-0B95-4C3F-9CC9-480D77DBA6A7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87703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C1D0E688-1883-41D0-80A0-31308B19F6D2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CB249D3-F42E-4222-BDDC-ECB35C385D85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自主选科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30775B47-C4E4-4BDA-B45B-6AF0551B4598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3926529-B07F-E24F-AF4D-EB3AAF2DD3DF}"/>
              </a:ext>
            </a:extLst>
          </p:cNvPr>
          <p:cNvGrpSpPr/>
          <p:nvPr/>
        </p:nvGrpSpPr>
        <p:grpSpPr>
          <a:xfrm>
            <a:off x="1071830" y="1131580"/>
            <a:ext cx="3865930" cy="2420402"/>
            <a:chOff x="1071830" y="1131580"/>
            <a:chExt cx="3865930" cy="2420402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EE6D5CA9-A973-437F-818D-7DE89793E565}"/>
                </a:ext>
              </a:extLst>
            </p:cNvPr>
            <p:cNvGrpSpPr/>
            <p:nvPr/>
          </p:nvGrpSpPr>
          <p:grpSpPr>
            <a:xfrm>
              <a:off x="1071830" y="1131580"/>
              <a:ext cx="3865930" cy="1648991"/>
              <a:chOff x="573284" y="1097165"/>
              <a:chExt cx="4813435" cy="2119645"/>
            </a:xfrm>
          </p:grpSpPr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CD3B384-3AC8-416A-A761-A5E4DBEED691}"/>
                  </a:ext>
                </a:extLst>
              </p:cNvPr>
              <p:cNvSpPr txBox="1"/>
              <p:nvPr/>
            </p:nvSpPr>
            <p:spPr>
              <a:xfrm>
                <a:off x="701740" y="1097165"/>
                <a:ext cx="4684979" cy="5143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自主招生</a:t>
                </a:r>
                <a:r>
                  <a:rPr lang="en-US" altLang="zh-CN" sz="2000" b="1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985</a:t>
                </a:r>
                <a:r>
                  <a:rPr lang="zh-CN" altLang="en-US" sz="2000" b="1" dirty="0">
                    <a:solidFill>
                      <a:schemeClr val="bg2">
                        <a:lumMod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高校高考选科要求</a:t>
                </a: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35EFC5BA-9E4E-4F07-B6EC-A88B164FFE62}"/>
                  </a:ext>
                </a:extLst>
              </p:cNvPr>
              <p:cNvSpPr txBox="1"/>
              <p:nvPr/>
            </p:nvSpPr>
            <p:spPr>
              <a:xfrm>
                <a:off x="635000" y="2816700"/>
                <a:ext cx="110479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64A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solidFill>
                      <a:srgbClr val="0064A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门必选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F63024B4-740E-4277-9D17-DBB98AEC9BC7}"/>
                  </a:ext>
                </a:extLst>
              </p:cNvPr>
              <p:cNvSpPr txBox="1"/>
              <p:nvPr/>
            </p:nvSpPr>
            <p:spPr>
              <a:xfrm>
                <a:off x="2516976" y="2812528"/>
                <a:ext cx="74251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0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选</a:t>
                </a:r>
                <a:r>
                  <a:rPr lang="en-US" altLang="zh-CN" sz="20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endParaRPr lang="zh-CN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78AE2190-992B-43CE-8C92-19D438ED6A45}"/>
                  </a:ext>
                </a:extLst>
              </p:cNvPr>
              <p:cNvSpPr txBox="1"/>
              <p:nvPr/>
            </p:nvSpPr>
            <p:spPr>
              <a:xfrm>
                <a:off x="3950112" y="2812528"/>
                <a:ext cx="12105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0064A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不限科目</a:t>
                </a:r>
              </a:p>
            </p:txBody>
          </p: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65ED744-4431-4CB2-AF36-DEF05F5B1C82}"/>
                  </a:ext>
                </a:extLst>
              </p:cNvPr>
              <p:cNvSpPr txBox="1"/>
              <p:nvPr/>
            </p:nvSpPr>
            <p:spPr>
              <a:xfrm>
                <a:off x="573284" y="1943073"/>
                <a:ext cx="12282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0064A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567</a:t>
                </a:r>
                <a:endParaRPr lang="zh-CN" altLang="en-US" sz="4400" b="1" dirty="0">
                  <a:solidFill>
                    <a:srgbClr val="006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3F0C544C-C77C-4861-A0AB-1263BD01AF8E}"/>
                  </a:ext>
                </a:extLst>
              </p:cNvPr>
              <p:cNvSpPr txBox="1"/>
              <p:nvPr/>
            </p:nvSpPr>
            <p:spPr>
              <a:xfrm>
                <a:off x="2274120" y="1943073"/>
                <a:ext cx="12282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116</a:t>
                </a:r>
                <a:endParaRPr lang="zh-CN" altLang="en-US" sz="44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55A008ED-B624-44D7-88B6-3243580119A8}"/>
                  </a:ext>
                </a:extLst>
              </p:cNvPr>
              <p:cNvSpPr txBox="1"/>
              <p:nvPr/>
            </p:nvSpPr>
            <p:spPr>
              <a:xfrm>
                <a:off x="3932479" y="1913947"/>
                <a:ext cx="1228221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4400" b="1" dirty="0">
                    <a:solidFill>
                      <a:srgbClr val="0064AB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365</a:t>
                </a:r>
                <a:endParaRPr lang="zh-CN" altLang="en-US" sz="4400" b="1" dirty="0">
                  <a:solidFill>
                    <a:srgbClr val="006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14FD4528-FA62-4DD5-AB7F-7C3D3FBEA0E1}"/>
                </a:ext>
              </a:extLst>
            </p:cNvPr>
            <p:cNvSpPr txBox="1"/>
            <p:nvPr/>
          </p:nvSpPr>
          <p:spPr>
            <a:xfrm>
              <a:off x="1637922" y="3213428"/>
              <a:ext cx="259718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必选物理的科目达到：</a:t>
              </a:r>
              <a:r>
                <a:rPr lang="en-US" altLang="zh-CN" sz="1600" dirty="0">
                  <a:solidFill>
                    <a:schemeClr val="bg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535</a:t>
              </a:r>
              <a:endParaRPr lang="zh-CN" altLang="en-US" sz="1600" dirty="0">
                <a:solidFill>
                  <a:schemeClr val="bg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AutoShape 2" descr="preview">
            <a:extLst>
              <a:ext uri="{FF2B5EF4-FFF2-40B4-BE49-F238E27FC236}">
                <a16:creationId xmlns:a16="http://schemas.microsoft.com/office/drawing/2014/main" id="{014E9DE6-02A7-48D6-9317-B2EBA0AA177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BED7535-FD9D-4B2D-91DC-63C3FFB4E6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435" y="4015292"/>
            <a:ext cx="4383108" cy="2633364"/>
          </a:xfrm>
          <a:prstGeom prst="rect">
            <a:avLst/>
          </a:prstGeom>
        </p:spPr>
      </p:pic>
      <p:grpSp>
        <p:nvGrpSpPr>
          <p:cNvPr id="29" name="组合 28">
            <a:extLst>
              <a:ext uri="{FF2B5EF4-FFF2-40B4-BE49-F238E27FC236}">
                <a16:creationId xmlns:a16="http://schemas.microsoft.com/office/drawing/2014/main" id="{F5242D8C-AC55-47D5-A37C-DE6AC06E5995}"/>
              </a:ext>
            </a:extLst>
          </p:cNvPr>
          <p:cNvGrpSpPr/>
          <p:nvPr/>
        </p:nvGrpSpPr>
        <p:grpSpPr>
          <a:xfrm>
            <a:off x="7119572" y="1095330"/>
            <a:ext cx="4544834" cy="2475719"/>
            <a:chOff x="7119572" y="1095330"/>
            <a:chExt cx="4544834" cy="2475719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67A272D-398A-486D-8FB6-80A9DE9F34F9}"/>
                </a:ext>
              </a:extLst>
            </p:cNvPr>
            <p:cNvGrpSpPr/>
            <p:nvPr/>
          </p:nvGrpSpPr>
          <p:grpSpPr>
            <a:xfrm>
              <a:off x="7789308" y="1675440"/>
              <a:ext cx="3052835" cy="1389814"/>
              <a:chOff x="7609449" y="1193070"/>
              <a:chExt cx="3591579" cy="1635078"/>
            </a:xfrm>
          </p:grpSpPr>
          <p:sp>
            <p:nvSpPr>
              <p:cNvPr id="48" name="Oval 4">
                <a:extLst>
                  <a:ext uri="{FF2B5EF4-FFF2-40B4-BE49-F238E27FC236}">
                    <a16:creationId xmlns:a16="http://schemas.microsoft.com/office/drawing/2014/main" id="{6243851C-388D-4373-827A-95A3849D867C}"/>
                  </a:ext>
                </a:extLst>
              </p:cNvPr>
              <p:cNvSpPr/>
              <p:nvPr/>
            </p:nvSpPr>
            <p:spPr>
              <a:xfrm>
                <a:off x="7609449" y="1202998"/>
                <a:ext cx="1116340" cy="1185252"/>
              </a:xfrm>
              <a:prstGeom prst="ellipse">
                <a:avLst/>
              </a:prstGeom>
              <a:noFill/>
              <a:ln w="1524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9" name="Arc 9">
                <a:extLst>
                  <a:ext uri="{FF2B5EF4-FFF2-40B4-BE49-F238E27FC236}">
                    <a16:creationId xmlns:a16="http://schemas.microsoft.com/office/drawing/2014/main" id="{20E57155-15AC-4631-8619-074EE2961864}"/>
                  </a:ext>
                </a:extLst>
              </p:cNvPr>
              <p:cNvSpPr/>
              <p:nvPr/>
            </p:nvSpPr>
            <p:spPr>
              <a:xfrm>
                <a:off x="7609449" y="1202998"/>
                <a:ext cx="1116340" cy="1185252"/>
              </a:xfrm>
              <a:prstGeom prst="arc">
                <a:avLst>
                  <a:gd name="adj1" fmla="val 16200000"/>
                  <a:gd name="adj2" fmla="val 14800194"/>
                </a:avLst>
              </a:prstGeom>
              <a:noFill/>
              <a:ln w="152400" cap="rnd" cmpd="sng" algn="ctr">
                <a:solidFill>
                  <a:srgbClr val="126CAA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53" name="TextBox 39">
                <a:extLst>
                  <a:ext uri="{FF2B5EF4-FFF2-40B4-BE49-F238E27FC236}">
                    <a16:creationId xmlns:a16="http://schemas.microsoft.com/office/drawing/2014/main" id="{DFD30A80-5DF0-4D21-B1F6-23498F4DE351}"/>
                  </a:ext>
                </a:extLst>
              </p:cNvPr>
              <p:cNvSpPr txBox="1"/>
              <p:nvPr/>
            </p:nvSpPr>
            <p:spPr>
              <a:xfrm>
                <a:off x="7683596" y="2466057"/>
                <a:ext cx="1153094" cy="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126CAA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97%</a:t>
                </a:r>
              </a:p>
            </p:txBody>
          </p:sp>
          <p:sp>
            <p:nvSpPr>
              <p:cNvPr id="72" name="Oval 7">
                <a:extLst>
                  <a:ext uri="{FF2B5EF4-FFF2-40B4-BE49-F238E27FC236}">
                    <a16:creationId xmlns:a16="http://schemas.microsoft.com/office/drawing/2014/main" id="{F118B144-39FB-410F-9D43-237DD213724B}"/>
                  </a:ext>
                </a:extLst>
              </p:cNvPr>
              <p:cNvSpPr/>
              <p:nvPr/>
            </p:nvSpPr>
            <p:spPr>
              <a:xfrm>
                <a:off x="10057706" y="1202998"/>
                <a:ext cx="1116339" cy="1162594"/>
              </a:xfrm>
              <a:prstGeom prst="ellipse">
                <a:avLst/>
              </a:prstGeom>
              <a:noFill/>
              <a:ln w="15240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3" name="Arc 13">
                <a:extLst>
                  <a:ext uri="{FF2B5EF4-FFF2-40B4-BE49-F238E27FC236}">
                    <a16:creationId xmlns:a16="http://schemas.microsoft.com/office/drawing/2014/main" id="{740C2D09-11D9-4BA1-9EA4-655C6C54462B}"/>
                  </a:ext>
                </a:extLst>
              </p:cNvPr>
              <p:cNvSpPr/>
              <p:nvPr/>
            </p:nvSpPr>
            <p:spPr>
              <a:xfrm>
                <a:off x="10057706" y="1193070"/>
                <a:ext cx="1116339" cy="1162594"/>
              </a:xfrm>
              <a:prstGeom prst="arc">
                <a:avLst>
                  <a:gd name="adj1" fmla="val 16200000"/>
                  <a:gd name="adj2" fmla="val 11310188"/>
                </a:avLst>
              </a:prstGeom>
              <a:noFill/>
              <a:ln w="152400" cap="rnd" cmpd="sng" algn="ctr">
                <a:solidFill>
                  <a:srgbClr val="00BAFB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77" name="TextBox 42">
                <a:extLst>
                  <a:ext uri="{FF2B5EF4-FFF2-40B4-BE49-F238E27FC236}">
                    <a16:creationId xmlns:a16="http://schemas.microsoft.com/office/drawing/2014/main" id="{832A475A-605C-4574-9170-2A340A2DF84D}"/>
                  </a:ext>
                </a:extLst>
              </p:cNvPr>
              <p:cNvSpPr txBox="1"/>
              <p:nvPr/>
            </p:nvSpPr>
            <p:spPr>
              <a:xfrm>
                <a:off x="10259731" y="2421197"/>
                <a:ext cx="941297" cy="3620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BAFB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75%</a:t>
                </a:r>
              </a:p>
            </p:txBody>
          </p:sp>
        </p:grp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2B55281C-AB0A-481A-B0F7-5D29CD613F5E}"/>
                </a:ext>
              </a:extLst>
            </p:cNvPr>
            <p:cNvSpPr txBox="1"/>
            <p:nvPr/>
          </p:nvSpPr>
          <p:spPr>
            <a:xfrm>
              <a:off x="7901945" y="3232495"/>
              <a:ext cx="324865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历史、政治、地理 专业为</a:t>
              </a:r>
              <a:r>
                <a:rPr lang="en-US" altLang="zh-CN" sz="16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52.90%</a:t>
              </a:r>
              <a:endParaRPr lang="zh-CN" altLang="en-US" sz="16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9CD733D8-0AB6-48FE-ABCB-51D3F1981B19}"/>
                </a:ext>
              </a:extLst>
            </p:cNvPr>
            <p:cNvSpPr txBox="1"/>
            <p:nvPr/>
          </p:nvSpPr>
          <p:spPr>
            <a:xfrm>
              <a:off x="7119572" y="1095330"/>
              <a:ext cx="454483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第三批新高考背景下高校录取专业要求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1A5B674-06CE-4202-8C0F-8AAF4FB00BC8}"/>
                </a:ext>
              </a:extLst>
            </p:cNvPr>
            <p:cNvSpPr txBox="1"/>
            <p:nvPr/>
          </p:nvSpPr>
          <p:spPr>
            <a:xfrm>
              <a:off x="7940585" y="2016522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物理</a:t>
              </a:r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9A23281-59AE-491F-8747-5CC83F3EB024}"/>
                </a:ext>
              </a:extLst>
            </p:cNvPr>
            <p:cNvSpPr txBox="1"/>
            <p:nvPr/>
          </p:nvSpPr>
          <p:spPr>
            <a:xfrm>
              <a:off x="10019797" y="1984875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历史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D385CB5D-A6F6-4CCA-BC1B-4395269CFBF9}"/>
              </a:ext>
            </a:extLst>
          </p:cNvPr>
          <p:cNvGrpSpPr/>
          <p:nvPr/>
        </p:nvGrpSpPr>
        <p:grpSpPr>
          <a:xfrm>
            <a:off x="960039" y="3924132"/>
            <a:ext cx="4704147" cy="2799047"/>
            <a:chOff x="960039" y="3924132"/>
            <a:chExt cx="4704147" cy="2799047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42B3106F-F2B8-4485-A434-70D7A5909AC1}"/>
                </a:ext>
              </a:extLst>
            </p:cNvPr>
            <p:cNvSpPr txBox="1"/>
            <p:nvPr/>
          </p:nvSpPr>
          <p:spPr>
            <a:xfrm>
              <a:off x="1664858" y="3924132"/>
              <a:ext cx="35189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浙江两次选考物理参加人对比</a:t>
              </a: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5A48C726-6F29-4819-A26E-B1BB112C7D28}"/>
                </a:ext>
              </a:extLst>
            </p:cNvPr>
            <p:cNvSpPr/>
            <p:nvPr/>
          </p:nvSpPr>
          <p:spPr>
            <a:xfrm>
              <a:off x="960039" y="4476653"/>
              <a:ext cx="1210032" cy="1210032"/>
            </a:xfrm>
            <a:prstGeom prst="ellipse">
              <a:avLst/>
            </a:prstGeom>
            <a:noFill/>
            <a:ln w="76200">
              <a:solidFill>
                <a:srgbClr val="00BA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62.96%</a:t>
              </a:r>
              <a:endPara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4D9B95D4-88DD-48EC-9810-8D3B119B7A89}"/>
                </a:ext>
              </a:extLst>
            </p:cNvPr>
            <p:cNvSpPr/>
            <p:nvPr/>
          </p:nvSpPr>
          <p:spPr>
            <a:xfrm>
              <a:off x="2632914" y="4441641"/>
              <a:ext cx="1210032" cy="1210032"/>
            </a:xfrm>
            <a:prstGeom prst="ellipse">
              <a:avLst/>
            </a:prstGeom>
            <a:noFill/>
            <a:ln w="762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0064AB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27.46%</a:t>
              </a:r>
              <a:endParaRPr lang="zh-CN" altLang="en-US" sz="1600" b="1" dirty="0">
                <a:solidFill>
                  <a:srgbClr val="0064AB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11F75D9A-FA54-4859-8724-9F6E1819B420}"/>
                </a:ext>
              </a:extLst>
            </p:cNvPr>
            <p:cNvSpPr/>
            <p:nvPr/>
          </p:nvSpPr>
          <p:spPr>
            <a:xfrm>
              <a:off x="4270087" y="4437952"/>
              <a:ext cx="1210032" cy="1210032"/>
            </a:xfrm>
            <a:prstGeom prst="ellipse">
              <a:avLst/>
            </a:prstGeom>
            <a:noFill/>
            <a:ln w="76200">
              <a:solidFill>
                <a:srgbClr val="00BAF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28.62%</a:t>
              </a:r>
              <a:endParaRPr lang="zh-CN" altLang="en-US" sz="16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794DB30-A886-4734-B3E2-5AD7981A5A01}"/>
                </a:ext>
              </a:extLst>
            </p:cNvPr>
            <p:cNvSpPr txBox="1"/>
            <p:nvPr/>
          </p:nvSpPr>
          <p:spPr>
            <a:xfrm>
              <a:off x="980183" y="5758495"/>
              <a:ext cx="13452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16.91</a:t>
              </a:r>
              <a:r>
                <a:rPr lang="zh-CN" altLang="en-US" sz="14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万人</a:t>
              </a:r>
              <a:endParaRPr lang="en-US" altLang="zh-CN" sz="14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2016</a:t>
              </a:r>
              <a:r>
                <a:rPr lang="zh-CN" altLang="en-US" sz="1400" b="1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年改革前</a:t>
              </a:r>
              <a:endParaRPr lang="en-US" altLang="zh-CN" sz="1400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4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3A6DD5BC-640D-4530-959A-1093038F6576}"/>
                </a:ext>
              </a:extLst>
            </p:cNvPr>
            <p:cNvSpPr txBox="1"/>
            <p:nvPr/>
          </p:nvSpPr>
          <p:spPr>
            <a:xfrm>
              <a:off x="2680097" y="5769072"/>
              <a:ext cx="13452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8.29</a:t>
              </a:r>
              <a:r>
                <a:rPr lang="zh-CN" altLang="en-US" sz="14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万人</a:t>
              </a:r>
              <a:endParaRPr lang="en-US" altLang="zh-CN" sz="14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1400" b="1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年第一次</a:t>
              </a:r>
              <a:endParaRPr lang="en-US" altLang="zh-CN" sz="1400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4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6567FBC4-C6D9-4259-AD93-457E78BA5A13}"/>
                </a:ext>
              </a:extLst>
            </p:cNvPr>
            <p:cNvSpPr txBox="1"/>
            <p:nvPr/>
          </p:nvSpPr>
          <p:spPr>
            <a:xfrm>
              <a:off x="4318946" y="5756239"/>
              <a:ext cx="134524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14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7.3</a:t>
              </a:r>
              <a:r>
                <a:rPr lang="zh-CN" altLang="en-US" sz="14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万人</a:t>
              </a:r>
              <a:endParaRPr lang="en-US" altLang="zh-CN" sz="14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1400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 b="1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2017</a:t>
              </a:r>
              <a:r>
                <a:rPr lang="zh-CN" altLang="en-US" sz="1400" b="1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年第二次</a:t>
              </a:r>
              <a:endParaRPr lang="en-US" altLang="zh-CN" sz="1400" b="1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1400" dirty="0">
                <a:solidFill>
                  <a:srgbClr val="76717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7DAE1B59-B195-4836-B5D4-BCF647A1725F}"/>
              </a:ext>
            </a:extLst>
          </p:cNvPr>
          <p:cNvGrpSpPr/>
          <p:nvPr/>
        </p:nvGrpSpPr>
        <p:grpSpPr>
          <a:xfrm>
            <a:off x="-146304" y="963168"/>
            <a:ext cx="12448032" cy="6059424"/>
            <a:chOff x="-146304" y="963168"/>
            <a:chExt cx="12448032" cy="6059424"/>
          </a:xfrm>
        </p:grpSpPr>
        <p:cxnSp>
          <p:nvCxnSpPr>
            <p:cNvPr id="33" name="直接连接符 32">
              <a:extLst>
                <a:ext uri="{FF2B5EF4-FFF2-40B4-BE49-F238E27FC236}">
                  <a16:creationId xmlns:a16="http://schemas.microsoft.com/office/drawing/2014/main" id="{F2B4A077-79FB-45A5-A34E-994C45D9987C}"/>
                </a:ext>
              </a:extLst>
            </p:cNvPr>
            <p:cNvCxnSpPr>
              <a:cxnSpLocks/>
            </p:cNvCxnSpPr>
            <p:nvPr/>
          </p:nvCxnSpPr>
          <p:spPr>
            <a:xfrm>
              <a:off x="-146304" y="3767328"/>
              <a:ext cx="12448032" cy="0"/>
            </a:xfrm>
            <a:prstGeom prst="line">
              <a:avLst/>
            </a:prstGeom>
            <a:ln w="57150">
              <a:solidFill>
                <a:srgbClr val="ABA8A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2CDB0B35-3011-49C0-BC85-8B023597255C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963168"/>
              <a:ext cx="0" cy="6059424"/>
            </a:xfrm>
            <a:prstGeom prst="line">
              <a:avLst/>
            </a:prstGeom>
            <a:ln w="76200">
              <a:solidFill>
                <a:srgbClr val="ABA8A8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37478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2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2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DB5447A5-6360-4F08-B4F2-03A9F8C3E1D5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5415C30-5BF3-4F3C-93CE-11128766B7CC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社会认知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1ECF0141-32A9-4D11-8B80-704AD264D2CF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32A99F80-EA6F-4170-AC3F-25E3D5A38E2C}"/>
              </a:ext>
            </a:extLst>
          </p:cNvPr>
          <p:cNvGrpSpPr/>
          <p:nvPr/>
        </p:nvGrpSpPr>
        <p:grpSpPr>
          <a:xfrm>
            <a:off x="1677745" y="1433574"/>
            <a:ext cx="8836510" cy="4863926"/>
            <a:chOff x="1071830" y="1411803"/>
            <a:chExt cx="8836510" cy="4863926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B2A286C1-3AA7-4743-9133-4A834B8CF38C}"/>
                </a:ext>
              </a:extLst>
            </p:cNvPr>
            <p:cNvGrpSpPr/>
            <p:nvPr/>
          </p:nvGrpSpPr>
          <p:grpSpPr>
            <a:xfrm>
              <a:off x="1071830" y="1988841"/>
              <a:ext cx="6091635" cy="3370140"/>
              <a:chOff x="3077462" y="1988841"/>
              <a:chExt cx="6091635" cy="3370140"/>
            </a:xfrm>
          </p:grpSpPr>
          <p:sp>
            <p:nvSpPr>
              <p:cNvPr id="42" name="椭圆 41">
                <a:extLst>
                  <a:ext uri="{FF2B5EF4-FFF2-40B4-BE49-F238E27FC236}">
                    <a16:creationId xmlns:a16="http://schemas.microsoft.com/office/drawing/2014/main" id="{365DBA76-4476-4B5A-99DC-562B4B222D74}"/>
                  </a:ext>
                </a:extLst>
              </p:cNvPr>
              <p:cNvSpPr/>
              <p:nvPr/>
            </p:nvSpPr>
            <p:spPr bwMode="auto">
              <a:xfrm>
                <a:off x="3473170" y="1988841"/>
                <a:ext cx="3380432" cy="337014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lIns="100683" tIns="50342" rIns="100683" bIns="50342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43" name="椭圆 42">
                <a:extLst>
                  <a:ext uri="{FF2B5EF4-FFF2-40B4-BE49-F238E27FC236}">
                    <a16:creationId xmlns:a16="http://schemas.microsoft.com/office/drawing/2014/main" id="{3935A145-63EC-4326-84AE-7F6BD16F7772}"/>
                  </a:ext>
                </a:extLst>
              </p:cNvPr>
              <p:cNvSpPr/>
              <p:nvPr/>
            </p:nvSpPr>
            <p:spPr bwMode="auto">
              <a:xfrm>
                <a:off x="5337057" y="1988841"/>
                <a:ext cx="3381904" cy="3370140"/>
              </a:xfrm>
              <a:prstGeom prst="ellipse">
                <a:avLst/>
              </a:prstGeom>
              <a:noFill/>
              <a:ln w="12700" cap="flat" cmpd="sng" algn="ctr">
                <a:solidFill>
                  <a:sysClr val="windowText" lastClr="000000">
                    <a:lumMod val="50000"/>
                    <a:lumOff val="50000"/>
                  </a:sysClr>
                </a:solidFill>
                <a:prstDash val="solid"/>
              </a:ln>
              <a:effectLst/>
            </p:spPr>
            <p:txBody>
              <a:bodyPr lIns="100683" tIns="50342" rIns="100683" bIns="50342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72B787F2-7449-4F89-B6F3-1C98859D22AF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401392" y="2811578"/>
                <a:ext cx="529572" cy="247847"/>
              </a:xfrm>
              <a:prstGeom prst="line">
                <a:avLst/>
              </a:prstGeom>
              <a:noFill/>
              <a:ln w="12700" algn="ctr">
                <a:solidFill>
                  <a:srgbClr val="00B0F0"/>
                </a:solidFill>
                <a:round/>
                <a:headEnd type="none" w="med" len="med"/>
                <a:tailEnd type="arrow" w="med" len="med"/>
              </a:ln>
            </p:spPr>
          </p:cxn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9DECE152-993E-4448-BCF7-8444E7F8444E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>
                <a:off x="4118952" y="3572717"/>
                <a:ext cx="547225" cy="0"/>
              </a:xfrm>
              <a:prstGeom prst="line">
                <a:avLst/>
              </a:prstGeom>
              <a:noFill/>
              <a:ln w="12700" algn="ctr">
                <a:solidFill>
                  <a:srgbClr val="0070C0"/>
                </a:solidFill>
                <a:round/>
                <a:headEnd type="none" w="med" len="med"/>
                <a:tailEnd type="arrow" w="med" len="med"/>
              </a:ln>
            </p:spPr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68E9A0C3-7D1B-458A-8EFD-6241F96CFB41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V="1">
                <a:off x="4401391" y="4065479"/>
                <a:ext cx="547225" cy="288912"/>
              </a:xfrm>
              <a:prstGeom prst="line">
                <a:avLst/>
              </a:prstGeom>
              <a:noFill/>
              <a:ln w="12700" algn="ctr">
                <a:solidFill>
                  <a:srgbClr val="00B0F0"/>
                </a:solidFill>
                <a:round/>
                <a:headEnd type="none" w="med" len="med"/>
                <a:tailEnd type="arrow" w="med" len="med"/>
              </a:ln>
            </p:spPr>
          </p:cxnSp>
          <p:cxnSp>
            <p:nvCxnSpPr>
              <p:cNvPr id="47" name="直接连接符 46">
                <a:extLst>
                  <a:ext uri="{FF2B5EF4-FFF2-40B4-BE49-F238E27FC236}">
                    <a16:creationId xmlns:a16="http://schemas.microsoft.com/office/drawing/2014/main" id="{BDB72212-4B94-4BC5-B60F-0793FF04B400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 flipV="1">
                <a:off x="7330304" y="4053747"/>
                <a:ext cx="547225" cy="288912"/>
              </a:xfrm>
              <a:prstGeom prst="line">
                <a:avLst/>
              </a:prstGeom>
              <a:noFill/>
              <a:ln w="12700" algn="ctr">
                <a:solidFill>
                  <a:srgbClr val="0070C0"/>
                </a:solidFill>
                <a:round/>
                <a:headEnd type="none" w="med" len="med"/>
                <a:tailEnd type="arrow" w="med" len="med"/>
              </a:ln>
            </p:spPr>
          </p:cxnSp>
          <p:cxnSp>
            <p:nvCxnSpPr>
              <p:cNvPr id="48" name="直接连接符 47">
                <a:extLst>
                  <a:ext uri="{FF2B5EF4-FFF2-40B4-BE49-F238E27FC236}">
                    <a16:creationId xmlns:a16="http://schemas.microsoft.com/office/drawing/2014/main" id="{21CA90B1-8F33-4532-A6DF-63ACE3EBD547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7603917" y="3569785"/>
                <a:ext cx="547225" cy="0"/>
              </a:xfrm>
              <a:prstGeom prst="line">
                <a:avLst/>
              </a:prstGeom>
              <a:noFill/>
              <a:ln w="12700" algn="ctr">
                <a:solidFill>
                  <a:srgbClr val="0070C0"/>
                </a:solidFill>
                <a:round/>
                <a:headEnd type="none" w="med" len="med"/>
                <a:tailEnd type="arrow" w="med" len="med"/>
              </a:ln>
            </p:spPr>
          </p:cxnSp>
          <p:cxnSp>
            <p:nvCxnSpPr>
              <p:cNvPr id="49" name="直接连接符 48">
                <a:extLst>
                  <a:ext uri="{FF2B5EF4-FFF2-40B4-BE49-F238E27FC236}">
                    <a16:creationId xmlns:a16="http://schemas.microsoft.com/office/drawing/2014/main" id="{A0C86234-1E44-4201-B596-AF7E9D765C06}"/>
                  </a:ext>
                </a:extLst>
              </p:cNvPr>
              <p:cNvCxnSpPr>
                <a:cxnSpLocks noChangeShapeType="1"/>
              </p:cNvCxnSpPr>
              <p:nvPr/>
            </p:nvCxnSpPr>
            <p:spPr bwMode="auto">
              <a:xfrm flipH="1">
                <a:off x="7347958" y="2811578"/>
                <a:ext cx="529572" cy="247847"/>
              </a:xfrm>
              <a:prstGeom prst="line">
                <a:avLst/>
              </a:prstGeom>
              <a:noFill/>
              <a:ln w="12700" algn="ctr">
                <a:solidFill>
                  <a:srgbClr val="00B0F0"/>
                </a:solidFill>
                <a:round/>
                <a:headEnd type="none" w="med" len="med"/>
                <a:tailEnd type="arrow" w="med" len="med"/>
              </a:ln>
            </p:spPr>
          </p:cxnSp>
          <p:sp>
            <p:nvSpPr>
              <p:cNvPr id="50" name="Oval 19">
                <a:extLst>
                  <a:ext uri="{FF2B5EF4-FFF2-40B4-BE49-F238E27FC236}">
                    <a16:creationId xmlns:a16="http://schemas.microsoft.com/office/drawing/2014/main" id="{ACE8C60E-DF94-4E47-877D-40802EC2B9D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89351" y="2068035"/>
                <a:ext cx="919396" cy="916595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21908" tIns="60954" rIns="121908" bIns="60954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51" name="Oval 19">
                <a:extLst>
                  <a:ext uri="{FF2B5EF4-FFF2-40B4-BE49-F238E27FC236}">
                    <a16:creationId xmlns:a16="http://schemas.microsoft.com/office/drawing/2014/main" id="{FAA637E0-9E74-4622-9A21-121711D4C6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30457" y="2082701"/>
                <a:ext cx="919395" cy="918063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21908" tIns="60954" rIns="121908" bIns="60954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52" name="Oval 19">
                <a:extLst>
                  <a:ext uri="{FF2B5EF4-FFF2-40B4-BE49-F238E27FC236}">
                    <a16:creationId xmlns:a16="http://schemas.microsoft.com/office/drawing/2014/main" id="{B4224F77-CC68-49EA-A4E3-C0E9AE4881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248230" y="3147418"/>
                <a:ext cx="920867" cy="918063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21908" tIns="60954" rIns="121908" bIns="60954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53" name="Oval 19">
                <a:extLst>
                  <a:ext uri="{FF2B5EF4-FFF2-40B4-BE49-F238E27FC236}">
                    <a16:creationId xmlns:a16="http://schemas.microsoft.com/office/drawing/2014/main" id="{F077B9AA-F17B-4473-9D54-EF473CCA00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76057" y="4200403"/>
                <a:ext cx="920867" cy="918063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21908" tIns="60954" rIns="121908" bIns="60954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54" name="Oval 19">
                <a:extLst>
                  <a:ext uri="{FF2B5EF4-FFF2-40B4-BE49-F238E27FC236}">
                    <a16:creationId xmlns:a16="http://schemas.microsoft.com/office/drawing/2014/main" id="{4178A800-5E7B-4038-957B-E13BBA620D4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77462" y="3112222"/>
                <a:ext cx="920867" cy="918063"/>
              </a:xfrm>
              <a:prstGeom prst="ellipse">
                <a:avLst/>
              </a:prstGeom>
              <a:solidFill>
                <a:srgbClr val="0070C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21908" tIns="60954" rIns="121908" bIns="60954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55" name="Oval 19">
                <a:extLst>
                  <a:ext uri="{FF2B5EF4-FFF2-40B4-BE49-F238E27FC236}">
                    <a16:creationId xmlns:a16="http://schemas.microsoft.com/office/drawing/2014/main" id="{3FA11C3D-7559-4721-98AD-37C58597E0B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54046" y="4194537"/>
                <a:ext cx="920867" cy="918063"/>
              </a:xfrm>
              <a:prstGeom prst="ellipse">
                <a:avLst/>
              </a:prstGeom>
              <a:solidFill>
                <a:srgbClr val="00B0F0"/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lIns="121908" tIns="60954" rIns="121908" bIns="60954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56" name="Oval 19">
                <a:extLst>
                  <a:ext uri="{FF2B5EF4-FFF2-40B4-BE49-F238E27FC236}">
                    <a16:creationId xmlns:a16="http://schemas.microsoft.com/office/drawing/2014/main" id="{CF7FED7E-9445-467A-88B2-F9B131CB9EA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202541" y="2646292"/>
                <a:ext cx="1857180" cy="1851525"/>
              </a:xfrm>
              <a:prstGeom prst="ellipse">
                <a:avLst/>
              </a:prstGeom>
              <a:solidFill>
                <a:srgbClr val="00B0F0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lIns="121908" tIns="60954" rIns="121908" bIns="60954" rtlCol="0" anchor="ctr"/>
              <a:lstStyle/>
              <a:p>
                <a:pPr marL="0" marR="0" lvl="0" indent="0" algn="ctr" defTabSz="1219078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7F7F7F"/>
                  </a:solidFill>
                  <a:effectLst/>
                  <a:uLnTx/>
                  <a:uFillTx/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69" name="TextBox 28">
                <a:extLst>
                  <a:ext uri="{FF2B5EF4-FFF2-40B4-BE49-F238E27FC236}">
                    <a16:creationId xmlns:a16="http://schemas.microsoft.com/office/drawing/2014/main" id="{64932AC3-D683-4CAC-B72B-B29249A786F0}"/>
                  </a:ext>
                </a:extLst>
              </p:cNvPr>
              <p:cNvSpPr txBox="1"/>
              <p:nvPr/>
            </p:nvSpPr>
            <p:spPr>
              <a:xfrm>
                <a:off x="5495698" y="3352464"/>
                <a:ext cx="1200603" cy="507969"/>
              </a:xfrm>
              <a:prstGeom prst="rect">
                <a:avLst/>
              </a:prstGeom>
              <a:noFill/>
            </p:spPr>
            <p:txBody>
              <a:bodyPr wrap="none" lIns="137296" tIns="68648" rIns="137296" bIns="68648" rtlCol="0">
                <a:spAutoFit/>
              </a:bodyPr>
              <a:lstStyle/>
              <a:p>
                <a:r>
                  <a:rPr lang="zh-CN" altLang="en-US" sz="24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新高考</a:t>
                </a:r>
              </a:p>
            </p:txBody>
          </p:sp>
          <p:sp>
            <p:nvSpPr>
              <p:cNvPr id="70" name="TextBox 29">
                <a:extLst>
                  <a:ext uri="{FF2B5EF4-FFF2-40B4-BE49-F238E27FC236}">
                    <a16:creationId xmlns:a16="http://schemas.microsoft.com/office/drawing/2014/main" id="{F3C038CE-6C2A-46A5-BA52-68F5C0697535}"/>
                  </a:ext>
                </a:extLst>
              </p:cNvPr>
              <p:cNvSpPr txBox="1"/>
              <p:nvPr/>
            </p:nvSpPr>
            <p:spPr>
              <a:xfrm>
                <a:off x="3402838" y="2344594"/>
                <a:ext cx="1098011" cy="384858"/>
              </a:xfrm>
              <a:prstGeom prst="rect">
                <a:avLst/>
              </a:prstGeom>
              <a:noFill/>
            </p:spPr>
            <p:txBody>
              <a:bodyPr wrap="none" lIns="137296" tIns="68648" rIns="137296" bIns="68648" rtlCol="0">
                <a:spAutoFit/>
              </a:bodyPr>
              <a:lstStyle/>
              <a:p>
                <a:r>
                  <a:rPr lang="zh-CN" altLang="en-US" sz="16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高考模式</a:t>
                </a:r>
              </a:p>
            </p:txBody>
          </p:sp>
          <p:sp>
            <p:nvSpPr>
              <p:cNvPr id="71" name="TextBox 30">
                <a:extLst>
                  <a:ext uri="{FF2B5EF4-FFF2-40B4-BE49-F238E27FC236}">
                    <a16:creationId xmlns:a16="http://schemas.microsoft.com/office/drawing/2014/main" id="{15A6AB88-905A-41B6-8A08-5E67A5956C5B}"/>
                  </a:ext>
                </a:extLst>
              </p:cNvPr>
              <p:cNvSpPr txBox="1"/>
              <p:nvPr/>
            </p:nvSpPr>
            <p:spPr>
              <a:xfrm>
                <a:off x="3109625" y="3397154"/>
                <a:ext cx="892827" cy="384858"/>
              </a:xfrm>
              <a:prstGeom prst="rect">
                <a:avLst/>
              </a:prstGeom>
              <a:noFill/>
            </p:spPr>
            <p:txBody>
              <a:bodyPr wrap="none" lIns="137296" tIns="68648" rIns="137296" bIns="68648" rtlCol="0">
                <a:spAutoFit/>
              </a:bodyPr>
              <a:lstStyle/>
              <a:p>
                <a:r>
                  <a:rPr lang="zh-CN" altLang="en-US" sz="16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赋分制</a:t>
                </a:r>
              </a:p>
            </p:txBody>
          </p:sp>
          <p:sp>
            <p:nvSpPr>
              <p:cNvPr id="72" name="TextBox 31">
                <a:extLst>
                  <a:ext uri="{FF2B5EF4-FFF2-40B4-BE49-F238E27FC236}">
                    <a16:creationId xmlns:a16="http://schemas.microsoft.com/office/drawing/2014/main" id="{85121E67-5BA7-4C9F-91C0-078F3803ADFF}"/>
                  </a:ext>
                </a:extLst>
              </p:cNvPr>
              <p:cNvSpPr txBox="1"/>
              <p:nvPr/>
            </p:nvSpPr>
            <p:spPr>
              <a:xfrm>
                <a:off x="3537895" y="4497817"/>
                <a:ext cx="687642" cy="384858"/>
              </a:xfrm>
              <a:prstGeom prst="rect">
                <a:avLst/>
              </a:prstGeom>
              <a:noFill/>
            </p:spPr>
            <p:txBody>
              <a:bodyPr wrap="none" lIns="137296" tIns="68648" rIns="137296" bIns="68648" rtlCol="0">
                <a:spAutoFit/>
              </a:bodyPr>
              <a:lstStyle/>
              <a:p>
                <a:r>
                  <a:rPr lang="zh-CN" altLang="en-US" sz="16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政策</a:t>
                </a:r>
              </a:p>
            </p:txBody>
          </p:sp>
          <p:sp>
            <p:nvSpPr>
              <p:cNvPr id="73" name="TextBox 32">
                <a:extLst>
                  <a:ext uri="{FF2B5EF4-FFF2-40B4-BE49-F238E27FC236}">
                    <a16:creationId xmlns:a16="http://schemas.microsoft.com/office/drawing/2014/main" id="{56B4BE68-586F-4491-B7F6-2E031A5A581A}"/>
                  </a:ext>
                </a:extLst>
              </p:cNvPr>
              <p:cNvSpPr txBox="1"/>
              <p:nvPr/>
            </p:nvSpPr>
            <p:spPr>
              <a:xfrm>
                <a:off x="7952041" y="2342670"/>
                <a:ext cx="687642" cy="384858"/>
              </a:xfrm>
              <a:prstGeom prst="rect">
                <a:avLst/>
              </a:prstGeom>
              <a:noFill/>
            </p:spPr>
            <p:txBody>
              <a:bodyPr wrap="none" lIns="137296" tIns="68648" rIns="137296" bIns="68648" rtlCol="0">
                <a:spAutoFit/>
              </a:bodyPr>
              <a:lstStyle/>
              <a:p>
                <a:r>
                  <a:rPr lang="zh-CN" altLang="en-US" sz="16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计划</a:t>
                </a:r>
              </a:p>
            </p:txBody>
          </p:sp>
          <p:sp>
            <p:nvSpPr>
              <p:cNvPr id="74" name="TextBox 33">
                <a:extLst>
                  <a:ext uri="{FF2B5EF4-FFF2-40B4-BE49-F238E27FC236}">
                    <a16:creationId xmlns:a16="http://schemas.microsoft.com/office/drawing/2014/main" id="{FF47AB9C-312A-4A47-AFDC-550DFD862A50}"/>
                  </a:ext>
                </a:extLst>
              </p:cNvPr>
              <p:cNvSpPr txBox="1"/>
              <p:nvPr/>
            </p:nvSpPr>
            <p:spPr>
              <a:xfrm>
                <a:off x="8348831" y="3429000"/>
                <a:ext cx="687642" cy="384858"/>
              </a:xfrm>
              <a:prstGeom prst="rect">
                <a:avLst/>
              </a:prstGeom>
              <a:noFill/>
            </p:spPr>
            <p:txBody>
              <a:bodyPr wrap="none" lIns="137296" tIns="68648" rIns="137296" bIns="68648" rtlCol="0">
                <a:spAutoFit/>
              </a:bodyPr>
              <a:lstStyle/>
              <a:p>
                <a:r>
                  <a:rPr lang="zh-CN" altLang="en-US" sz="16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认知</a:t>
                </a:r>
              </a:p>
            </p:txBody>
          </p:sp>
          <p:sp>
            <p:nvSpPr>
              <p:cNvPr id="75" name="TextBox 34">
                <a:extLst>
                  <a:ext uri="{FF2B5EF4-FFF2-40B4-BE49-F238E27FC236}">
                    <a16:creationId xmlns:a16="http://schemas.microsoft.com/office/drawing/2014/main" id="{4EC4D1C5-0928-46B3-8557-2DF81144EF66}"/>
                  </a:ext>
                </a:extLst>
              </p:cNvPr>
              <p:cNvSpPr txBox="1"/>
              <p:nvPr/>
            </p:nvSpPr>
            <p:spPr>
              <a:xfrm>
                <a:off x="8021021" y="4442073"/>
                <a:ext cx="687642" cy="384858"/>
              </a:xfrm>
              <a:prstGeom prst="rect">
                <a:avLst/>
              </a:prstGeom>
              <a:noFill/>
            </p:spPr>
            <p:txBody>
              <a:bodyPr wrap="none" lIns="137296" tIns="68648" rIns="137296" bIns="68648" rtlCol="0">
                <a:spAutoFit/>
              </a:bodyPr>
              <a:lstStyle/>
              <a:p>
                <a:r>
                  <a:rPr lang="zh-CN" altLang="en-US" sz="1600" dirty="0">
                    <a:solidFill>
                      <a:prstClr val="white"/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意见</a:t>
                </a:r>
              </a:p>
            </p:txBody>
          </p:sp>
        </p:grpSp>
        <p:sp>
          <p:nvSpPr>
            <p:cNvPr id="76" name="矩形: 圆角 75">
              <a:extLst>
                <a:ext uri="{FF2B5EF4-FFF2-40B4-BE49-F238E27FC236}">
                  <a16:creationId xmlns:a16="http://schemas.microsoft.com/office/drawing/2014/main" id="{E60D18AA-7E14-46EB-81F4-96B9E1E2D81B}"/>
                </a:ext>
              </a:extLst>
            </p:cNvPr>
            <p:cNvSpPr/>
            <p:nvPr/>
          </p:nvSpPr>
          <p:spPr>
            <a:xfrm>
              <a:off x="8351974" y="1490030"/>
              <a:ext cx="1556366" cy="14039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93%</a:t>
              </a: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知道新高考</a:t>
              </a:r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2B8210D-83C8-4A35-ABBF-8DD92C39C29D}"/>
                </a:ext>
              </a:extLst>
            </p:cNvPr>
            <p:cNvSpPr txBox="1"/>
            <p:nvPr/>
          </p:nvSpPr>
          <p:spPr>
            <a:xfrm>
              <a:off x="2495217" y="1411803"/>
              <a:ext cx="34708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</a:t>
              </a:r>
              <a:r>
                <a:rPr lang="en-US" altLang="zh-CN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30</a:t>
              </a:r>
              <a:r>
                <a:rPr lang="zh-CN" altLang="en-US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个家长进行了访谈式的调研</a:t>
              </a:r>
            </a:p>
          </p:txBody>
        </p:sp>
        <p:sp>
          <p:nvSpPr>
            <p:cNvPr id="80" name="矩形: 圆角 79">
              <a:extLst>
                <a:ext uri="{FF2B5EF4-FFF2-40B4-BE49-F238E27FC236}">
                  <a16:creationId xmlns:a16="http://schemas.microsoft.com/office/drawing/2014/main" id="{3E9A86C7-7A49-41B7-AF2B-77CB23215C07}"/>
                </a:ext>
              </a:extLst>
            </p:cNvPr>
            <p:cNvSpPr/>
            <p:nvPr/>
          </p:nvSpPr>
          <p:spPr>
            <a:xfrm>
              <a:off x="8351974" y="3093877"/>
              <a:ext cx="1556366" cy="1403940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83%</a:t>
              </a: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不知道其他相关的信息</a:t>
              </a:r>
            </a:p>
          </p:txBody>
        </p:sp>
        <p:sp>
          <p:nvSpPr>
            <p:cNvPr id="81" name="矩形: 圆角 80">
              <a:extLst>
                <a:ext uri="{FF2B5EF4-FFF2-40B4-BE49-F238E27FC236}">
                  <a16:creationId xmlns:a16="http://schemas.microsoft.com/office/drawing/2014/main" id="{7BD8A005-547B-40D7-A86F-CFC84FB65761}"/>
                </a:ext>
              </a:extLst>
            </p:cNvPr>
            <p:cNvSpPr/>
            <p:nvPr/>
          </p:nvSpPr>
          <p:spPr>
            <a:xfrm>
              <a:off x="8351974" y="4871789"/>
              <a:ext cx="1556366" cy="1403940"/>
            </a:xfrm>
            <a:prstGeom prst="roundRect">
              <a:avLst/>
            </a:prstGeom>
            <a:solidFill>
              <a:srgbClr val="00BAF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3%</a:t>
              </a:r>
            </a:p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家长通过家长会知道新高考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427926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1663EA-C182-4772-8D89-57262E189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1085" y="1626922"/>
            <a:ext cx="6398431" cy="4234543"/>
          </a:xfrm>
        </p:spPr>
        <p:txBody>
          <a:bodyPr>
            <a:normAutofit/>
          </a:bodyPr>
          <a:lstStyle/>
          <a:p>
            <a:pPr indent="720000">
              <a:spcBef>
                <a:spcPts val="2000"/>
              </a:spcBef>
              <a:spcAft>
                <a:spcPts val="2000"/>
              </a:spcAft>
              <a:buBlip>
                <a:blip r:embed="rId2"/>
              </a:buBlip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相关政策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spcBef>
                <a:spcPts val="2000"/>
              </a:spcBef>
              <a:spcAft>
                <a:spcPts val="2000"/>
              </a:spcAft>
              <a:buBlip>
                <a:blip r:embed="rId2"/>
              </a:buBlip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现象调查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spcBef>
                <a:spcPts val="2000"/>
              </a:spcBef>
              <a:spcAft>
                <a:spcPts val="2000"/>
              </a:spcAft>
              <a:buBlip>
                <a:blip r:embed="rId2"/>
              </a:buBlip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挑战与问题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目前的解决方案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720000">
              <a:spcBef>
                <a:spcPts val="2000"/>
              </a:spcBef>
              <a:spcAft>
                <a:spcPts val="2000"/>
              </a:spcAft>
              <a:buBlip>
                <a:blip r:embed="rId2"/>
              </a:buBlip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个人观点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4293D484-8359-45FC-81E8-C11DE4860C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876715" y="2734351"/>
            <a:ext cx="1805773" cy="7017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华光超粗黑_CNKI" panose="02000500000000000000" pitchFamily="2" charset="-122"/>
                <a:ea typeface="华光超粗黑_CNKI" panose="02000500000000000000" pitchFamily="2" charset="-122"/>
              </a:rPr>
              <a:t>目录</a:t>
            </a:r>
          </a:p>
        </p:txBody>
      </p:sp>
      <p:sp>
        <p:nvSpPr>
          <p:cNvPr id="413" name="矩形 412">
            <a:extLst>
              <a:ext uri="{FF2B5EF4-FFF2-40B4-BE49-F238E27FC236}">
                <a16:creationId xmlns:a16="http://schemas.microsoft.com/office/drawing/2014/main" id="{906EF2A1-427E-4FF6-8BD5-42A80FEDD8E5}"/>
              </a:ext>
            </a:extLst>
          </p:cNvPr>
          <p:cNvSpPr/>
          <p:nvPr/>
        </p:nvSpPr>
        <p:spPr>
          <a:xfrm>
            <a:off x="-1202768" y="1419003"/>
            <a:ext cx="6398438" cy="6398438"/>
          </a:xfrm>
          <a:prstGeom prst="rect">
            <a:avLst/>
          </a:prstGeom>
          <a:blipFill dpi="0" rotWithShape="1">
            <a:blip r:embed="rId3">
              <a:alphaModFix amt="27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9" name="矩形 458">
            <a:extLst>
              <a:ext uri="{FF2B5EF4-FFF2-40B4-BE49-F238E27FC236}">
                <a16:creationId xmlns:a16="http://schemas.microsoft.com/office/drawing/2014/main" id="{7804C4FB-69F5-4B20-BD80-299A9FD6BB7B}"/>
              </a:ext>
            </a:extLst>
          </p:cNvPr>
          <p:cNvSpPr/>
          <p:nvPr/>
        </p:nvSpPr>
        <p:spPr>
          <a:xfrm>
            <a:off x="8077200" y="11466759"/>
            <a:ext cx="188686" cy="188686"/>
          </a:xfrm>
          <a:prstGeom prst="rect">
            <a:avLst/>
          </a:prstGeom>
          <a:solidFill>
            <a:srgbClr val="00B0F0"/>
          </a:solidFill>
          <a:scene3d>
            <a:camera prst="isometricOffAxis1Top"/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0" name="矩形 459">
            <a:extLst>
              <a:ext uri="{FF2B5EF4-FFF2-40B4-BE49-F238E27FC236}">
                <a16:creationId xmlns:a16="http://schemas.microsoft.com/office/drawing/2014/main" id="{BCDD6B5D-7019-4025-8775-1DF4DEF0E93F}"/>
              </a:ext>
            </a:extLst>
          </p:cNvPr>
          <p:cNvSpPr/>
          <p:nvPr/>
        </p:nvSpPr>
        <p:spPr>
          <a:xfrm>
            <a:off x="8077200" y="13455445"/>
            <a:ext cx="188686" cy="188686"/>
          </a:xfrm>
          <a:prstGeom prst="rect">
            <a:avLst/>
          </a:prstGeom>
          <a:solidFill>
            <a:srgbClr val="00B0F0"/>
          </a:solidFill>
          <a:scene3d>
            <a:camera prst="isometricOffAxis1Top"/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78" name="直接连接符 477">
            <a:extLst>
              <a:ext uri="{FF2B5EF4-FFF2-40B4-BE49-F238E27FC236}">
                <a16:creationId xmlns:a16="http://schemas.microsoft.com/office/drawing/2014/main" id="{56D5D595-C07F-43D0-90F7-31DF9ACC3F2D}"/>
              </a:ext>
            </a:extLst>
          </p:cNvPr>
          <p:cNvCxnSpPr>
            <a:cxnSpLocks/>
          </p:cNvCxnSpPr>
          <p:nvPr/>
        </p:nvCxnSpPr>
        <p:spPr>
          <a:xfrm>
            <a:off x="5021943" y="290286"/>
            <a:ext cx="0" cy="6125028"/>
          </a:xfrm>
          <a:prstGeom prst="line">
            <a:avLst/>
          </a:prstGeom>
          <a:ln w="25400" cmpd="sng">
            <a:solidFill>
              <a:srgbClr val="1C3158">
                <a:alpha val="86667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074662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9F7DC8E-58C7-4CFD-B386-3B60B45275FB}"/>
              </a:ext>
            </a:extLst>
          </p:cNvPr>
          <p:cNvGrpSpPr/>
          <p:nvPr/>
        </p:nvGrpSpPr>
        <p:grpSpPr>
          <a:xfrm>
            <a:off x="3139540" y="2196164"/>
            <a:ext cx="8631544" cy="2608406"/>
            <a:chOff x="3139540" y="2196164"/>
            <a:chExt cx="8631544" cy="2608406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2A01957-D008-4C6C-9D97-380370E2A37D}"/>
                </a:ext>
              </a:extLst>
            </p:cNvPr>
            <p:cNvSpPr/>
            <p:nvPr/>
          </p:nvSpPr>
          <p:spPr>
            <a:xfrm>
              <a:off x="3139540" y="2325443"/>
              <a:ext cx="1218379" cy="1152982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0000">
                  <a:schemeClr val="bg1"/>
                </a:gs>
                <a:gs pos="53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72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03</a:t>
              </a:r>
              <a:endParaRPr lang="zh-CN" altLang="en-US" sz="4000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8E52241-DBBB-459C-9741-69D0151B0B1E}"/>
                </a:ext>
              </a:extLst>
            </p:cNvPr>
            <p:cNvSpPr txBox="1"/>
            <p:nvPr/>
          </p:nvSpPr>
          <p:spPr>
            <a:xfrm>
              <a:off x="5370284" y="2196164"/>
              <a:ext cx="6400800" cy="260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新高考环境下的问题</a:t>
              </a:r>
              <a:endParaRPr lang="en-US" altLang="zh-CN" sz="4400" dirty="0"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学校面临的问题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教师面临的问题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学生面临的问题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各省首届高考面临的问题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54B064D-E0CA-4D24-960B-498241517B3F}"/>
                </a:ext>
              </a:extLst>
            </p:cNvPr>
            <p:cNvCxnSpPr>
              <a:cxnSpLocks/>
            </p:cNvCxnSpPr>
            <p:nvPr/>
          </p:nvCxnSpPr>
          <p:spPr>
            <a:xfrm>
              <a:off x="4864101" y="2196164"/>
              <a:ext cx="0" cy="256452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37806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E790810-8991-4F95-A1E3-029B6C34699C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2B6FE54-F09A-4075-AD7A-DD9E12BF5075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新高考环境下的问题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529DC26-5DFA-4FAE-ADF9-8B55D12326F0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03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BAF801C-C80F-4D56-8D62-08C8938B74F9}"/>
              </a:ext>
            </a:extLst>
          </p:cNvPr>
          <p:cNvGrpSpPr/>
          <p:nvPr/>
        </p:nvGrpSpPr>
        <p:grpSpPr>
          <a:xfrm>
            <a:off x="2324995" y="1739194"/>
            <a:ext cx="7535545" cy="3510624"/>
            <a:chOff x="2324995" y="1739194"/>
            <a:chExt cx="7535545" cy="3510624"/>
          </a:xfrm>
        </p:grpSpPr>
        <p:sp>
          <p:nvSpPr>
            <p:cNvPr id="66" name="Rectangle 52">
              <a:extLst>
                <a:ext uri="{FF2B5EF4-FFF2-40B4-BE49-F238E27FC236}">
                  <a16:creationId xmlns:a16="http://schemas.microsoft.com/office/drawing/2014/main" id="{8BC7B70B-3EB7-48C4-AC91-3B730E508FAD}"/>
                </a:ext>
              </a:extLst>
            </p:cNvPr>
            <p:cNvSpPr/>
            <p:nvPr/>
          </p:nvSpPr>
          <p:spPr>
            <a:xfrm>
              <a:off x="2324995" y="1739195"/>
              <a:ext cx="2380779" cy="3379611"/>
            </a:xfrm>
            <a:prstGeom prst="rect">
              <a:avLst/>
            </a:prstGeom>
            <a:solidFill>
              <a:srgbClr val="0070C0">
                <a:lumMod val="75000"/>
              </a:srgbClr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67" name="Down Arrow Callout 54">
              <a:extLst>
                <a:ext uri="{FF2B5EF4-FFF2-40B4-BE49-F238E27FC236}">
                  <a16:creationId xmlns:a16="http://schemas.microsoft.com/office/drawing/2014/main" id="{BF3B72B9-DFE3-4C4F-B14E-EFF0ED6FA874}"/>
                </a:ext>
              </a:extLst>
            </p:cNvPr>
            <p:cNvSpPr/>
            <p:nvPr/>
          </p:nvSpPr>
          <p:spPr>
            <a:xfrm>
              <a:off x="2324995" y="1739194"/>
              <a:ext cx="2380779" cy="998521"/>
            </a:xfrm>
            <a:prstGeom prst="downArrowCallout">
              <a:avLst>
                <a:gd name="adj1" fmla="val 50000"/>
                <a:gd name="adj2" fmla="val 25000"/>
                <a:gd name="adj3" fmla="val 25000"/>
                <a:gd name="adj4" fmla="val 75000"/>
              </a:avLst>
            </a:prstGeom>
            <a:solidFill>
              <a:srgbClr val="0070C0">
                <a:lumMod val="75000"/>
              </a:srgbClr>
            </a:solidFill>
            <a:ln w="19050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100" b="1" dirty="0">
                  <a:solidFill>
                    <a:sysClr val="window" lastClr="FFFFFF"/>
                  </a:solidFill>
                  <a:latin typeface="微软雅黑"/>
                  <a:ea typeface="微软雅黑"/>
                  <a:cs typeface="Arial"/>
                </a:rPr>
                <a:t>学校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68" name="TextBox 57">
              <a:extLst>
                <a:ext uri="{FF2B5EF4-FFF2-40B4-BE49-F238E27FC236}">
                  <a16:creationId xmlns:a16="http://schemas.microsoft.com/office/drawing/2014/main" id="{B285C39C-004E-4CCB-B50F-4151136D4903}"/>
                </a:ext>
              </a:extLst>
            </p:cNvPr>
            <p:cNvSpPr txBox="1"/>
            <p:nvPr/>
          </p:nvSpPr>
          <p:spPr>
            <a:xfrm>
              <a:off x="2385406" y="3997167"/>
              <a:ext cx="2227180" cy="12526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sysClr val="window" lastClr="FFFFFF"/>
                  </a:solidFill>
                  <a:latin typeface="微软雅黑"/>
                  <a:ea typeface="微软雅黑"/>
                  <a:cs typeface="Arial"/>
                </a:rPr>
                <a:t>走班管理难度大增</a:t>
              </a:r>
              <a:endParaRPr lang="en-US" altLang="zh-CN" sz="1300" dirty="0">
                <a:solidFill>
                  <a:sysClr val="window" lastClr="FFFFFF"/>
                </a:solidFill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sysClr val="window" lastClr="FFFFFF"/>
                  </a:solidFill>
                  <a:latin typeface="微软雅黑"/>
                  <a:ea typeface="微软雅黑"/>
                  <a:cs typeface="Arial"/>
                </a:rPr>
                <a:t>师资力量跟不上</a:t>
              </a:r>
              <a:endParaRPr lang="en-US" altLang="zh-CN" sz="1300" dirty="0">
                <a:solidFill>
                  <a:sysClr val="window" lastClr="FFFFFF"/>
                </a:solidFill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sysClr val="window" lastClr="FFFFFF"/>
                  </a:solidFill>
                  <a:latin typeface="微软雅黑"/>
                  <a:ea typeface="微软雅黑"/>
                  <a:cs typeface="Arial"/>
                </a:rPr>
                <a:t>教学资源不足</a:t>
              </a:r>
              <a:endParaRPr lang="en-US" altLang="zh-CN" sz="1300" dirty="0">
                <a:solidFill>
                  <a:sysClr val="window" lastClr="FFFFFF"/>
                </a:solidFill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sysClr val="window" lastClr="FFFFFF"/>
                  </a:solidFill>
                  <a:latin typeface="微软雅黑"/>
                  <a:ea typeface="微软雅黑"/>
                  <a:cs typeface="Arial"/>
                </a:rPr>
                <a:t>政策宣发不足</a:t>
              </a:r>
              <a:endParaRPr lang="en-US" altLang="zh-CN" sz="1300" dirty="0">
                <a:solidFill>
                  <a:sysClr val="window" lastClr="FFFFFF"/>
                </a:solidFill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69" name="Oval 58">
              <a:extLst>
                <a:ext uri="{FF2B5EF4-FFF2-40B4-BE49-F238E27FC236}">
                  <a16:creationId xmlns:a16="http://schemas.microsoft.com/office/drawing/2014/main" id="{1E756C6E-18D7-4209-B44E-B1AD236ADA71}"/>
                </a:ext>
              </a:extLst>
            </p:cNvPr>
            <p:cNvSpPr/>
            <p:nvPr/>
          </p:nvSpPr>
          <p:spPr>
            <a:xfrm>
              <a:off x="2992903" y="2844755"/>
              <a:ext cx="1044964" cy="10451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0070C0">
                    <a:lumMod val="75000"/>
                  </a:srgbClr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4AC7D0E9-6D6B-484A-A90E-2B4412BB3A82}"/>
                </a:ext>
              </a:extLst>
            </p:cNvPr>
            <p:cNvSpPr/>
            <p:nvPr/>
          </p:nvSpPr>
          <p:spPr>
            <a:xfrm>
              <a:off x="4902378" y="1739195"/>
              <a:ext cx="2380779" cy="3379611"/>
            </a:xfrm>
            <a:prstGeom prst="rect">
              <a:avLst/>
            </a:prstGeom>
            <a:solidFill>
              <a:srgbClr val="006BB0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63" name="Down Arrow Callout 62">
              <a:extLst>
                <a:ext uri="{FF2B5EF4-FFF2-40B4-BE49-F238E27FC236}">
                  <a16:creationId xmlns:a16="http://schemas.microsoft.com/office/drawing/2014/main" id="{80B399D7-9C10-4FC0-B83F-A2AC320038B1}"/>
                </a:ext>
              </a:extLst>
            </p:cNvPr>
            <p:cNvSpPr/>
            <p:nvPr/>
          </p:nvSpPr>
          <p:spPr>
            <a:xfrm>
              <a:off x="4902378" y="1739194"/>
              <a:ext cx="2380779" cy="998521"/>
            </a:xfrm>
            <a:prstGeom prst="downArrowCallout">
              <a:avLst>
                <a:gd name="adj1" fmla="val 50000"/>
                <a:gd name="adj2" fmla="val 25000"/>
                <a:gd name="adj3" fmla="val 25000"/>
                <a:gd name="adj4" fmla="val 75000"/>
              </a:avLst>
            </a:prstGeom>
            <a:solidFill>
              <a:srgbClr val="006BB0"/>
            </a:solidFill>
            <a:ln w="222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微软雅黑"/>
                  <a:cs typeface="Arial"/>
                </a:rPr>
                <a:t>教师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0F5DEE39-ACAA-4D85-843B-23D583E2062A}"/>
                </a:ext>
              </a:extLst>
            </p:cNvPr>
            <p:cNvSpPr txBox="1"/>
            <p:nvPr/>
          </p:nvSpPr>
          <p:spPr>
            <a:xfrm>
              <a:off x="4962789" y="3996895"/>
              <a:ext cx="2227180" cy="12526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微软雅黑"/>
                  <a:cs typeface="Arial"/>
                </a:rPr>
                <a:t>缺乏精准教辅资源整理</a:t>
              </a:r>
              <a:endPara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sysClr val="window" lastClr="FFFFFF"/>
                  </a:solidFill>
                  <a:latin typeface="微软雅黑"/>
                  <a:ea typeface="微软雅黑"/>
                  <a:cs typeface="Arial"/>
                </a:rPr>
                <a:t>缺乏明确职能划分</a:t>
              </a:r>
              <a:endParaRPr lang="en-US" altLang="zh-CN" sz="1300" dirty="0">
                <a:solidFill>
                  <a:sysClr val="window" lastClr="FFFFFF"/>
                </a:solidFill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sysClr val="window" lastClr="FFFFFF"/>
                  </a:solidFill>
                  <a:latin typeface="微软雅黑"/>
                  <a:ea typeface="微软雅黑"/>
                  <a:cs typeface="Arial"/>
                </a:rPr>
                <a:t>课后答疑辅导成本变高</a:t>
              </a:r>
              <a:endParaRPr lang="en-US" altLang="zh-CN" sz="1300" dirty="0">
                <a:solidFill>
                  <a:sysClr val="window" lastClr="FFFFFF"/>
                </a:solidFill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sysClr val="window" lastClr="FFFFFF"/>
                  </a:solidFill>
                  <a:latin typeface="微软雅黑"/>
                  <a:ea typeface="微软雅黑"/>
                  <a:cs typeface="Arial"/>
                </a:rPr>
                <a:t>教师难掌握学生进度</a:t>
              </a:r>
              <a:endParaRPr lang="en-US" altLang="zh-CN" sz="1300" dirty="0">
                <a:solidFill>
                  <a:sysClr val="window" lastClr="FFFFFF"/>
                </a:solidFill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A045EC8-7606-440F-BF39-3DEEF91A5155}"/>
                </a:ext>
              </a:extLst>
            </p:cNvPr>
            <p:cNvSpPr/>
            <p:nvPr/>
          </p:nvSpPr>
          <p:spPr>
            <a:xfrm>
              <a:off x="5570286" y="2844755"/>
              <a:ext cx="1044964" cy="10451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3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58" name="Rectangle 66">
              <a:extLst>
                <a:ext uri="{FF2B5EF4-FFF2-40B4-BE49-F238E27FC236}">
                  <a16:creationId xmlns:a16="http://schemas.microsoft.com/office/drawing/2014/main" id="{7AC932C5-52D9-42E1-B647-4AC07BA627D5}"/>
                </a:ext>
              </a:extLst>
            </p:cNvPr>
            <p:cNvSpPr/>
            <p:nvPr/>
          </p:nvSpPr>
          <p:spPr>
            <a:xfrm>
              <a:off x="7479761" y="1739195"/>
              <a:ext cx="2380779" cy="3379611"/>
            </a:xfrm>
            <a:prstGeom prst="rect">
              <a:avLst/>
            </a:prstGeom>
            <a:solidFill>
              <a:srgbClr val="0089D0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59" name="Down Arrow Callout 67">
              <a:extLst>
                <a:ext uri="{FF2B5EF4-FFF2-40B4-BE49-F238E27FC236}">
                  <a16:creationId xmlns:a16="http://schemas.microsoft.com/office/drawing/2014/main" id="{5F150E64-31D9-41B0-A0C5-65F934916C09}"/>
                </a:ext>
              </a:extLst>
            </p:cNvPr>
            <p:cNvSpPr/>
            <p:nvPr/>
          </p:nvSpPr>
          <p:spPr>
            <a:xfrm>
              <a:off x="7479761" y="1739194"/>
              <a:ext cx="2380779" cy="998521"/>
            </a:xfrm>
            <a:prstGeom prst="downArrowCallout">
              <a:avLst>
                <a:gd name="adj1" fmla="val 50000"/>
                <a:gd name="adj2" fmla="val 25000"/>
                <a:gd name="adj3" fmla="val 25000"/>
                <a:gd name="adj4" fmla="val 75000"/>
              </a:avLst>
            </a:prstGeom>
            <a:solidFill>
              <a:srgbClr val="0089D0"/>
            </a:solidFill>
            <a:ln w="22225" cap="flat" cmpd="sng" algn="ctr">
              <a:solidFill>
                <a:sysClr val="window" lastClr="FFFFFF"/>
              </a:solidFill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1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微软雅黑"/>
                  <a:cs typeface="Arial"/>
                </a:rPr>
                <a:t>学生</a:t>
              </a:r>
              <a:endPara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60" name="TextBox 68">
              <a:extLst>
                <a:ext uri="{FF2B5EF4-FFF2-40B4-BE49-F238E27FC236}">
                  <a16:creationId xmlns:a16="http://schemas.microsoft.com/office/drawing/2014/main" id="{73B9710F-C314-41D1-9376-03408462E295}"/>
                </a:ext>
              </a:extLst>
            </p:cNvPr>
            <p:cNvSpPr txBox="1"/>
            <p:nvPr/>
          </p:nvSpPr>
          <p:spPr>
            <a:xfrm>
              <a:off x="7540172" y="3973195"/>
              <a:ext cx="2227180" cy="1252651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微软雅黑"/>
                  <a:cs typeface="Arial"/>
                </a:rPr>
                <a:t>不适应新的教学模式</a:t>
              </a:r>
              <a:endPara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微软雅黑"/>
                  <a:cs typeface="Arial"/>
                </a:rPr>
                <a:t>很难确定自己的喜好</a:t>
              </a:r>
              <a:endPara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300" dirty="0">
                  <a:solidFill>
                    <a:sysClr val="window" lastClr="FFFFFF"/>
                  </a:solidFill>
                  <a:latin typeface="微软雅黑"/>
                  <a:ea typeface="微软雅黑"/>
                  <a:cs typeface="Arial"/>
                </a:rPr>
                <a:t>缺乏了解政策的意识</a:t>
              </a:r>
              <a:endParaRPr lang="en-US" altLang="zh-CN" sz="1300" dirty="0">
                <a:solidFill>
                  <a:sysClr val="window" lastClr="FFFFFF"/>
                </a:solidFill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微软雅黑"/>
                  <a:ea typeface="微软雅黑"/>
                  <a:cs typeface="Arial"/>
                </a:rPr>
                <a:t>考试频率增加的负面影响</a:t>
              </a:r>
              <a:endPara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  <a:p>
              <a:pPr marL="0" marR="0" lvl="0" indent="0" algn="ctr" defTabSz="1219078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3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sp>
          <p:nvSpPr>
            <p:cNvPr id="61" name="Oval 69">
              <a:extLst>
                <a:ext uri="{FF2B5EF4-FFF2-40B4-BE49-F238E27FC236}">
                  <a16:creationId xmlns:a16="http://schemas.microsoft.com/office/drawing/2014/main" id="{BD826A5E-9B31-4694-BF43-2FE9864374A6}"/>
                </a:ext>
              </a:extLst>
            </p:cNvPr>
            <p:cNvSpPr/>
            <p:nvPr/>
          </p:nvSpPr>
          <p:spPr>
            <a:xfrm>
              <a:off x="8147669" y="2844755"/>
              <a:ext cx="1044964" cy="1045100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300" b="0" i="0" u="none" strike="noStrike" kern="1200" cap="none" spc="0" normalizeH="0" baseline="0" noProof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微软雅黑"/>
                <a:ea typeface="微软雅黑"/>
                <a:cs typeface="Arial"/>
              </a:endParaRPr>
            </a:p>
          </p:txBody>
        </p:sp>
        <p:pic>
          <p:nvPicPr>
            <p:cNvPr id="71" name="图形 70" descr="校舍">
              <a:extLst>
                <a:ext uri="{FF2B5EF4-FFF2-40B4-BE49-F238E27FC236}">
                  <a16:creationId xmlns:a16="http://schemas.microsoft.com/office/drawing/2014/main" id="{17DF5211-02C0-41B5-8647-BEB32E84BFB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202044" y="3024253"/>
              <a:ext cx="637462" cy="6374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" name="图形 2" descr="教授">
              <a:extLst>
                <a:ext uri="{FF2B5EF4-FFF2-40B4-BE49-F238E27FC236}">
                  <a16:creationId xmlns:a16="http://schemas.microsoft.com/office/drawing/2014/main" id="{88C6254E-24F4-49C0-BDFB-FD3C059074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772652" y="3001715"/>
              <a:ext cx="607454" cy="607454"/>
            </a:xfrm>
            <a:prstGeom prst="rect">
              <a:avLst/>
            </a:prstGeom>
          </p:spPr>
        </p:pic>
        <p:pic>
          <p:nvPicPr>
            <p:cNvPr id="8" name="图形 7" descr="毕业帽">
              <a:extLst>
                <a:ext uri="{FF2B5EF4-FFF2-40B4-BE49-F238E27FC236}">
                  <a16:creationId xmlns:a16="http://schemas.microsoft.com/office/drawing/2014/main" id="{F2090B44-E694-4CAA-BF00-0FF2656275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16869" y="3049377"/>
              <a:ext cx="679952" cy="6799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497209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E790810-8991-4F95-A1E3-029B6C34699C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2B6FE54-F09A-4075-AD7A-DD9E12BF5075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新高考环境下的问题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学校面临的问题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529DC26-5DFA-4FAE-ADF9-8B55D12326F0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03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7FFDCD94-5112-4306-BDAF-9FB8916FE83B}"/>
              </a:ext>
            </a:extLst>
          </p:cNvPr>
          <p:cNvGrpSpPr/>
          <p:nvPr/>
        </p:nvGrpSpPr>
        <p:grpSpPr>
          <a:xfrm>
            <a:off x="1374658" y="1436000"/>
            <a:ext cx="9442684" cy="2642516"/>
            <a:chOff x="1355945" y="2557463"/>
            <a:chExt cx="9480110" cy="2707481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EBCE61BF-CE05-4423-B6FD-4AA056E5C5A0}"/>
                </a:ext>
              </a:extLst>
            </p:cNvPr>
            <p:cNvGrpSpPr/>
            <p:nvPr/>
          </p:nvGrpSpPr>
          <p:grpSpPr>
            <a:xfrm>
              <a:off x="1355945" y="2557463"/>
              <a:ext cx="2707129" cy="2707481"/>
              <a:chOff x="990005" y="2190236"/>
              <a:chExt cx="2030611" cy="2031238"/>
            </a:xfrm>
            <a:solidFill>
              <a:srgbClr val="00B0F0"/>
            </a:solidFill>
          </p:grpSpPr>
          <p:sp>
            <p:nvSpPr>
              <p:cNvPr id="46" name="AutoShape 8">
                <a:extLst>
                  <a:ext uri="{FF2B5EF4-FFF2-40B4-BE49-F238E27FC236}">
                    <a16:creationId xmlns:a16="http://schemas.microsoft.com/office/drawing/2014/main" id="{74876EC0-029E-4E20-BB18-CE2344B8A3C0}"/>
                  </a:ext>
                </a:extLst>
              </p:cNvPr>
              <p:cNvSpPr/>
              <p:nvPr/>
            </p:nvSpPr>
            <p:spPr bwMode="auto">
              <a:xfrm>
                <a:off x="990005" y="2190236"/>
                <a:ext cx="2030611" cy="2031238"/>
              </a:xfrm>
              <a:custGeom>
                <a:avLst/>
                <a:gdLst>
                  <a:gd name="T0" fmla="*/ 2707343 w 19679"/>
                  <a:gd name="T1" fmla="*/ 2971777 h 19679"/>
                  <a:gd name="T2" fmla="*/ 2707343 w 19679"/>
                  <a:gd name="T3" fmla="*/ 2971777 h 19679"/>
                  <a:gd name="T4" fmla="*/ 2707343 w 19679"/>
                  <a:gd name="T5" fmla="*/ 2971777 h 19679"/>
                  <a:gd name="T6" fmla="*/ 2707343 w 19679"/>
                  <a:gd name="T7" fmla="*/ 297177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47" name="AutoShape 9">
                <a:extLst>
                  <a:ext uri="{FF2B5EF4-FFF2-40B4-BE49-F238E27FC236}">
                    <a16:creationId xmlns:a16="http://schemas.microsoft.com/office/drawing/2014/main" id="{1D436ADE-78EE-42A3-9C81-24F131B1A63B}"/>
                  </a:ext>
                </a:extLst>
              </p:cNvPr>
              <p:cNvSpPr/>
              <p:nvPr/>
            </p:nvSpPr>
            <p:spPr bwMode="auto">
              <a:xfrm>
                <a:off x="1759149" y="2573735"/>
                <a:ext cx="510183" cy="510341"/>
              </a:xfrm>
              <a:custGeom>
                <a:avLst/>
                <a:gdLst>
                  <a:gd name="T0" fmla="*/ 680244 w 21600"/>
                  <a:gd name="T1" fmla="*/ 680244 h 21600"/>
                  <a:gd name="T2" fmla="*/ 680244 w 21600"/>
                  <a:gd name="T3" fmla="*/ 680244 h 21600"/>
                  <a:gd name="T4" fmla="*/ 680244 w 21600"/>
                  <a:gd name="T5" fmla="*/ 680244 h 21600"/>
                  <a:gd name="T6" fmla="*/ 680244 w 21600"/>
                  <a:gd name="T7" fmla="*/ 680244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1357" y="18801"/>
                    </a:moveTo>
                    <a:cubicBezTo>
                      <a:pt x="21518" y="18965"/>
                      <a:pt x="21599" y="19177"/>
                      <a:pt x="21599" y="19436"/>
                    </a:cubicBezTo>
                    <a:cubicBezTo>
                      <a:pt x="21599" y="19580"/>
                      <a:pt x="21518" y="19775"/>
                      <a:pt x="21357" y="20018"/>
                    </a:cubicBezTo>
                    <a:cubicBezTo>
                      <a:pt x="21193" y="20261"/>
                      <a:pt x="20989" y="20504"/>
                      <a:pt x="20746" y="20741"/>
                    </a:cubicBezTo>
                    <a:cubicBezTo>
                      <a:pt x="20503" y="20978"/>
                      <a:pt x="20260" y="21184"/>
                      <a:pt x="20023" y="21348"/>
                    </a:cubicBezTo>
                    <a:cubicBezTo>
                      <a:pt x="19783" y="21518"/>
                      <a:pt x="19593" y="21600"/>
                      <a:pt x="19447" y="21600"/>
                    </a:cubicBezTo>
                    <a:cubicBezTo>
                      <a:pt x="19189" y="21600"/>
                      <a:pt x="18975" y="21515"/>
                      <a:pt x="18811" y="21343"/>
                    </a:cubicBezTo>
                    <a:lnTo>
                      <a:pt x="13957" y="16502"/>
                    </a:lnTo>
                    <a:cubicBezTo>
                      <a:pt x="13217" y="16980"/>
                      <a:pt x="12428" y="17350"/>
                      <a:pt x="11589" y="17604"/>
                    </a:cubicBezTo>
                    <a:cubicBezTo>
                      <a:pt x="10750" y="17864"/>
                      <a:pt x="9891" y="17991"/>
                      <a:pt x="9007" y="17991"/>
                    </a:cubicBezTo>
                    <a:cubicBezTo>
                      <a:pt x="7769" y="17991"/>
                      <a:pt x="6608" y="17759"/>
                      <a:pt x="5517" y="17290"/>
                    </a:cubicBezTo>
                    <a:cubicBezTo>
                      <a:pt x="4427" y="16822"/>
                      <a:pt x="3469" y="16175"/>
                      <a:pt x="2644" y="15353"/>
                    </a:cubicBezTo>
                    <a:cubicBezTo>
                      <a:pt x="1816" y="14534"/>
                      <a:pt x="1172" y="13580"/>
                      <a:pt x="700" y="12487"/>
                    </a:cubicBezTo>
                    <a:cubicBezTo>
                      <a:pt x="231" y="11400"/>
                      <a:pt x="0" y="10236"/>
                      <a:pt x="0" y="8999"/>
                    </a:cubicBezTo>
                    <a:cubicBezTo>
                      <a:pt x="0" y="7768"/>
                      <a:pt x="231" y="6602"/>
                      <a:pt x="700" y="5515"/>
                    </a:cubicBezTo>
                    <a:cubicBezTo>
                      <a:pt x="1169" y="4422"/>
                      <a:pt x="1816" y="3467"/>
                      <a:pt x="2644" y="2645"/>
                    </a:cubicBezTo>
                    <a:cubicBezTo>
                      <a:pt x="3469" y="1827"/>
                      <a:pt x="4424" y="1180"/>
                      <a:pt x="5512" y="708"/>
                    </a:cubicBezTo>
                    <a:cubicBezTo>
                      <a:pt x="6600" y="237"/>
                      <a:pt x="7764" y="0"/>
                      <a:pt x="9007" y="0"/>
                    </a:cubicBezTo>
                    <a:cubicBezTo>
                      <a:pt x="10244" y="0"/>
                      <a:pt x="11403" y="237"/>
                      <a:pt x="12488" y="708"/>
                    </a:cubicBezTo>
                    <a:cubicBezTo>
                      <a:pt x="13573" y="1180"/>
                      <a:pt x="14530" y="1827"/>
                      <a:pt x="15358" y="2645"/>
                    </a:cubicBezTo>
                    <a:cubicBezTo>
                      <a:pt x="16183" y="3467"/>
                      <a:pt x="16830" y="4422"/>
                      <a:pt x="17299" y="5515"/>
                    </a:cubicBezTo>
                    <a:cubicBezTo>
                      <a:pt x="17768" y="6602"/>
                      <a:pt x="18003" y="7768"/>
                      <a:pt x="18003" y="8999"/>
                    </a:cubicBezTo>
                    <a:cubicBezTo>
                      <a:pt x="18003" y="9886"/>
                      <a:pt x="17873" y="10747"/>
                      <a:pt x="17616" y="11589"/>
                    </a:cubicBezTo>
                    <a:cubicBezTo>
                      <a:pt x="17359" y="12433"/>
                      <a:pt x="16991" y="13218"/>
                      <a:pt x="16514" y="13947"/>
                    </a:cubicBezTo>
                    <a:lnTo>
                      <a:pt x="21357" y="18801"/>
                    </a:lnTo>
                    <a:close/>
                    <a:moveTo>
                      <a:pt x="3596" y="8999"/>
                    </a:moveTo>
                    <a:cubicBezTo>
                      <a:pt x="3596" y="9759"/>
                      <a:pt x="3740" y="10465"/>
                      <a:pt x="4028" y="11117"/>
                    </a:cubicBezTo>
                    <a:cubicBezTo>
                      <a:pt x="4317" y="11770"/>
                      <a:pt x="4707" y="12337"/>
                      <a:pt x="5193" y="12820"/>
                    </a:cubicBezTo>
                    <a:cubicBezTo>
                      <a:pt x="5679" y="13300"/>
                      <a:pt x="6252" y="13684"/>
                      <a:pt x="6908" y="13969"/>
                    </a:cubicBezTo>
                    <a:cubicBezTo>
                      <a:pt x="7566" y="14252"/>
                      <a:pt x="8264" y="14393"/>
                      <a:pt x="9004" y="14393"/>
                    </a:cubicBezTo>
                    <a:cubicBezTo>
                      <a:pt x="9744" y="14393"/>
                      <a:pt x="10439" y="14252"/>
                      <a:pt x="11092" y="13969"/>
                    </a:cubicBezTo>
                    <a:cubicBezTo>
                      <a:pt x="11745" y="13684"/>
                      <a:pt x="12318" y="13300"/>
                      <a:pt x="12801" y="12820"/>
                    </a:cubicBezTo>
                    <a:cubicBezTo>
                      <a:pt x="13290" y="12337"/>
                      <a:pt x="13677" y="11770"/>
                      <a:pt x="13965" y="11117"/>
                    </a:cubicBezTo>
                    <a:cubicBezTo>
                      <a:pt x="14254" y="10465"/>
                      <a:pt x="14398" y="9759"/>
                      <a:pt x="14398" y="8999"/>
                    </a:cubicBezTo>
                    <a:cubicBezTo>
                      <a:pt x="14398" y="8259"/>
                      <a:pt x="14254" y="7565"/>
                      <a:pt x="13965" y="6912"/>
                    </a:cubicBezTo>
                    <a:cubicBezTo>
                      <a:pt x="13674" y="6257"/>
                      <a:pt x="13290" y="5684"/>
                      <a:pt x="12801" y="5192"/>
                    </a:cubicBezTo>
                    <a:cubicBezTo>
                      <a:pt x="12315" y="4704"/>
                      <a:pt x="11745" y="4317"/>
                      <a:pt x="11092" y="4032"/>
                    </a:cubicBezTo>
                    <a:cubicBezTo>
                      <a:pt x="10439" y="3749"/>
                      <a:pt x="9741" y="3605"/>
                      <a:pt x="9004" y="3605"/>
                    </a:cubicBezTo>
                    <a:cubicBezTo>
                      <a:pt x="8267" y="3605"/>
                      <a:pt x="7566" y="3749"/>
                      <a:pt x="6908" y="4032"/>
                    </a:cubicBezTo>
                    <a:cubicBezTo>
                      <a:pt x="6252" y="4317"/>
                      <a:pt x="5676" y="4704"/>
                      <a:pt x="5193" y="5192"/>
                    </a:cubicBezTo>
                    <a:cubicBezTo>
                      <a:pt x="4707" y="5684"/>
                      <a:pt x="4317" y="6257"/>
                      <a:pt x="4028" y="6912"/>
                    </a:cubicBezTo>
                    <a:cubicBezTo>
                      <a:pt x="3740" y="7565"/>
                      <a:pt x="3596" y="8256"/>
                      <a:pt x="3596" y="8999"/>
                    </a:cubicBezTo>
                    <a:moveTo>
                      <a:pt x="9007" y="5591"/>
                    </a:moveTo>
                    <a:cubicBezTo>
                      <a:pt x="9185" y="5591"/>
                      <a:pt x="9343" y="5656"/>
                      <a:pt x="9473" y="5785"/>
                    </a:cubicBezTo>
                    <a:cubicBezTo>
                      <a:pt x="9603" y="5918"/>
                      <a:pt x="9668" y="6082"/>
                      <a:pt x="9668" y="6279"/>
                    </a:cubicBezTo>
                    <a:cubicBezTo>
                      <a:pt x="9668" y="6460"/>
                      <a:pt x="9603" y="6616"/>
                      <a:pt x="9473" y="6745"/>
                    </a:cubicBezTo>
                    <a:cubicBezTo>
                      <a:pt x="9343" y="6878"/>
                      <a:pt x="9185" y="6943"/>
                      <a:pt x="9007" y="6943"/>
                    </a:cubicBezTo>
                    <a:cubicBezTo>
                      <a:pt x="8439" y="6943"/>
                      <a:pt x="7953" y="7144"/>
                      <a:pt x="7552" y="7536"/>
                    </a:cubicBezTo>
                    <a:cubicBezTo>
                      <a:pt x="7151" y="7934"/>
                      <a:pt x="6950" y="8423"/>
                      <a:pt x="6950" y="8996"/>
                    </a:cubicBezTo>
                    <a:cubicBezTo>
                      <a:pt x="6950" y="9180"/>
                      <a:pt x="6885" y="9332"/>
                      <a:pt x="6755" y="9465"/>
                    </a:cubicBezTo>
                    <a:cubicBezTo>
                      <a:pt x="6622" y="9595"/>
                      <a:pt x="6467" y="9657"/>
                      <a:pt x="6289" y="9657"/>
                    </a:cubicBezTo>
                    <a:cubicBezTo>
                      <a:pt x="6080" y="9657"/>
                      <a:pt x="5913" y="9595"/>
                      <a:pt x="5786" y="9465"/>
                    </a:cubicBezTo>
                    <a:cubicBezTo>
                      <a:pt x="5659" y="9332"/>
                      <a:pt x="5599" y="9180"/>
                      <a:pt x="5599" y="8996"/>
                    </a:cubicBezTo>
                    <a:cubicBezTo>
                      <a:pt x="5599" y="8539"/>
                      <a:pt x="5684" y="8104"/>
                      <a:pt x="5862" y="7686"/>
                    </a:cubicBezTo>
                    <a:cubicBezTo>
                      <a:pt x="6037" y="7271"/>
                      <a:pt x="6280" y="6907"/>
                      <a:pt x="6597" y="6590"/>
                    </a:cubicBezTo>
                    <a:cubicBezTo>
                      <a:pt x="6905" y="6277"/>
                      <a:pt x="7264" y="6028"/>
                      <a:pt x="7676" y="5856"/>
                    </a:cubicBezTo>
                    <a:cubicBezTo>
                      <a:pt x="8086" y="5681"/>
                      <a:pt x="8529" y="5591"/>
                      <a:pt x="9007" y="559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48" name="AutoShape 14">
                <a:extLst>
                  <a:ext uri="{FF2B5EF4-FFF2-40B4-BE49-F238E27FC236}">
                    <a16:creationId xmlns:a16="http://schemas.microsoft.com/office/drawing/2014/main" id="{2B89A877-3CEF-412C-90D3-4151EDD7DFA1}"/>
                  </a:ext>
                </a:extLst>
              </p:cNvPr>
              <p:cNvSpPr/>
              <p:nvPr/>
            </p:nvSpPr>
            <p:spPr bwMode="auto">
              <a:xfrm>
                <a:off x="1316670" y="3199651"/>
                <a:ext cx="1304925" cy="64492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微软雅黑"/>
                    <a:cs typeface="Arial"/>
                  </a:rPr>
                  <a:t> 部分学校对于政策没有制定对应的计划于解决方案。</a:t>
                </a:r>
              </a:p>
            </p:txBody>
          </p:sp>
          <p:sp>
            <p:nvSpPr>
              <p:cNvPr id="49" name="AutoShape 18">
                <a:extLst>
                  <a:ext uri="{FF2B5EF4-FFF2-40B4-BE49-F238E27FC236}">
                    <a16:creationId xmlns:a16="http://schemas.microsoft.com/office/drawing/2014/main" id="{7C6F09B5-CD22-4361-9685-2D3ED2E8A120}"/>
                  </a:ext>
                </a:extLst>
              </p:cNvPr>
              <p:cNvSpPr/>
              <p:nvPr/>
            </p:nvSpPr>
            <p:spPr bwMode="auto">
              <a:xfrm>
                <a:off x="1175743" y="2877336"/>
                <a:ext cx="1651397" cy="22867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0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微软雅黑" pitchFamily="34" charset="-122"/>
                    <a:cs typeface="Arial"/>
                  </a:rPr>
                  <a:t>教育教学计划</a:t>
                </a:r>
                <a:endParaRPr kumimoji="0" lang="es-ES" altLang="zh-CN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 pitchFamily="34" charset="-122"/>
                  <a:cs typeface="Arial"/>
                </a:endParaRPr>
              </a:p>
            </p:txBody>
          </p:sp>
        </p:grpSp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90B443F2-C0B5-460A-BA4F-5B2BD5E37AAD}"/>
                </a:ext>
              </a:extLst>
            </p:cNvPr>
            <p:cNvGrpSpPr/>
            <p:nvPr/>
          </p:nvGrpSpPr>
          <p:grpSpPr>
            <a:xfrm>
              <a:off x="3548790" y="2557463"/>
              <a:ext cx="2706336" cy="2707481"/>
              <a:chOff x="2634853" y="2190236"/>
              <a:chExt cx="2030016" cy="2031238"/>
            </a:xfrm>
            <a:solidFill>
              <a:srgbClr val="0070C0"/>
            </a:solidFill>
          </p:grpSpPr>
          <p:sp>
            <p:nvSpPr>
              <p:cNvPr id="42" name="AutoShape 12">
                <a:extLst>
                  <a:ext uri="{FF2B5EF4-FFF2-40B4-BE49-F238E27FC236}">
                    <a16:creationId xmlns:a16="http://schemas.microsoft.com/office/drawing/2014/main" id="{6A971B5C-04DA-45C1-8162-DA2D13A04226}"/>
                  </a:ext>
                </a:extLst>
              </p:cNvPr>
              <p:cNvSpPr/>
              <p:nvPr/>
            </p:nvSpPr>
            <p:spPr bwMode="auto">
              <a:xfrm>
                <a:off x="2634853" y="2190236"/>
                <a:ext cx="2030016" cy="2031238"/>
              </a:xfrm>
              <a:custGeom>
                <a:avLst/>
                <a:gdLst>
                  <a:gd name="T0" fmla="*/ 2706550 w 19679"/>
                  <a:gd name="T1" fmla="*/ 2971777 h 19679"/>
                  <a:gd name="T2" fmla="*/ 2706550 w 19679"/>
                  <a:gd name="T3" fmla="*/ 2971777 h 19679"/>
                  <a:gd name="T4" fmla="*/ 2706550 w 19679"/>
                  <a:gd name="T5" fmla="*/ 2971777 h 19679"/>
                  <a:gd name="T6" fmla="*/ 2706550 w 19679"/>
                  <a:gd name="T7" fmla="*/ 297177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43" name="AutoShape 13">
                <a:extLst>
                  <a:ext uri="{FF2B5EF4-FFF2-40B4-BE49-F238E27FC236}">
                    <a16:creationId xmlns:a16="http://schemas.microsoft.com/office/drawing/2014/main" id="{8CD2B0E0-35C1-4664-B8EE-A09FCD8A65B0}"/>
                  </a:ext>
                </a:extLst>
              </p:cNvPr>
              <p:cNvSpPr/>
              <p:nvPr/>
            </p:nvSpPr>
            <p:spPr bwMode="auto">
              <a:xfrm>
                <a:off x="3400425" y="2532050"/>
                <a:ext cx="507206" cy="507959"/>
              </a:xfrm>
              <a:custGeom>
                <a:avLst/>
                <a:gdLst>
                  <a:gd name="T0" fmla="*/ 676275 w 21600"/>
                  <a:gd name="T1" fmla="*/ 677069 h 21600"/>
                  <a:gd name="T2" fmla="*/ 676275 w 21600"/>
                  <a:gd name="T3" fmla="*/ 677069 h 21600"/>
                  <a:gd name="T4" fmla="*/ 676275 w 21600"/>
                  <a:gd name="T5" fmla="*/ 677069 h 21600"/>
                  <a:gd name="T6" fmla="*/ 676275 w 21600"/>
                  <a:gd name="T7" fmla="*/ 677069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87" y="2580"/>
                    </a:moveTo>
                    <a:cubicBezTo>
                      <a:pt x="20419" y="2580"/>
                      <a:pt x="20793" y="2735"/>
                      <a:pt x="21116" y="3052"/>
                    </a:cubicBezTo>
                    <a:cubicBezTo>
                      <a:pt x="21438" y="3372"/>
                      <a:pt x="21600" y="3743"/>
                      <a:pt x="21600" y="4175"/>
                    </a:cubicBezTo>
                    <a:lnTo>
                      <a:pt x="21600" y="19987"/>
                    </a:lnTo>
                    <a:cubicBezTo>
                      <a:pt x="21600" y="20419"/>
                      <a:pt x="21438" y="20796"/>
                      <a:pt x="21116" y="21116"/>
                    </a:cubicBezTo>
                    <a:cubicBezTo>
                      <a:pt x="20793" y="21438"/>
                      <a:pt x="20419" y="21599"/>
                      <a:pt x="19987" y="21599"/>
                    </a:cubicBezTo>
                    <a:lnTo>
                      <a:pt x="1612" y="21599"/>
                    </a:lnTo>
                    <a:cubicBezTo>
                      <a:pt x="1180" y="21599"/>
                      <a:pt x="806" y="21438"/>
                      <a:pt x="483" y="21116"/>
                    </a:cubicBezTo>
                    <a:cubicBezTo>
                      <a:pt x="161" y="20796"/>
                      <a:pt x="0" y="20419"/>
                      <a:pt x="0" y="19987"/>
                    </a:cubicBezTo>
                    <a:lnTo>
                      <a:pt x="0" y="4175"/>
                    </a:lnTo>
                    <a:cubicBezTo>
                      <a:pt x="0" y="3743"/>
                      <a:pt x="161" y="3372"/>
                      <a:pt x="483" y="3052"/>
                    </a:cubicBezTo>
                    <a:cubicBezTo>
                      <a:pt x="806" y="2735"/>
                      <a:pt x="1180" y="2580"/>
                      <a:pt x="1612" y="2580"/>
                    </a:cubicBezTo>
                    <a:lnTo>
                      <a:pt x="2150" y="2580"/>
                    </a:lnTo>
                    <a:lnTo>
                      <a:pt x="2150" y="2401"/>
                    </a:lnTo>
                    <a:cubicBezTo>
                      <a:pt x="2150" y="2116"/>
                      <a:pt x="2196" y="1828"/>
                      <a:pt x="2288" y="1540"/>
                    </a:cubicBezTo>
                    <a:cubicBezTo>
                      <a:pt x="2381" y="1249"/>
                      <a:pt x="2530" y="990"/>
                      <a:pt x="2738" y="766"/>
                    </a:cubicBezTo>
                    <a:cubicBezTo>
                      <a:pt x="2942" y="541"/>
                      <a:pt x="3216" y="360"/>
                      <a:pt x="3555" y="213"/>
                    </a:cubicBezTo>
                    <a:cubicBezTo>
                      <a:pt x="3895" y="75"/>
                      <a:pt x="4310" y="0"/>
                      <a:pt x="4796" y="0"/>
                    </a:cubicBezTo>
                    <a:cubicBezTo>
                      <a:pt x="5283" y="0"/>
                      <a:pt x="5698" y="75"/>
                      <a:pt x="6037" y="213"/>
                    </a:cubicBezTo>
                    <a:cubicBezTo>
                      <a:pt x="6377" y="360"/>
                      <a:pt x="6651" y="541"/>
                      <a:pt x="6858" y="766"/>
                    </a:cubicBezTo>
                    <a:cubicBezTo>
                      <a:pt x="7062" y="990"/>
                      <a:pt x="7215" y="1255"/>
                      <a:pt x="7313" y="1546"/>
                    </a:cubicBezTo>
                    <a:cubicBezTo>
                      <a:pt x="7411" y="1840"/>
                      <a:pt x="7457" y="2125"/>
                      <a:pt x="7457" y="2401"/>
                    </a:cubicBezTo>
                    <a:lnTo>
                      <a:pt x="7457" y="2580"/>
                    </a:lnTo>
                    <a:lnTo>
                      <a:pt x="8133" y="2580"/>
                    </a:lnTo>
                    <a:lnTo>
                      <a:pt x="8133" y="2401"/>
                    </a:lnTo>
                    <a:cubicBezTo>
                      <a:pt x="8133" y="2116"/>
                      <a:pt x="8179" y="1828"/>
                      <a:pt x="8269" y="1540"/>
                    </a:cubicBezTo>
                    <a:cubicBezTo>
                      <a:pt x="8364" y="1249"/>
                      <a:pt x="8511" y="990"/>
                      <a:pt x="8718" y="766"/>
                    </a:cubicBezTo>
                    <a:cubicBezTo>
                      <a:pt x="8925" y="541"/>
                      <a:pt x="9199" y="360"/>
                      <a:pt x="9538" y="213"/>
                    </a:cubicBezTo>
                    <a:cubicBezTo>
                      <a:pt x="9878" y="74"/>
                      <a:pt x="10293" y="0"/>
                      <a:pt x="10779" y="0"/>
                    </a:cubicBezTo>
                    <a:cubicBezTo>
                      <a:pt x="11266" y="0"/>
                      <a:pt x="11678" y="74"/>
                      <a:pt x="12020" y="213"/>
                    </a:cubicBezTo>
                    <a:cubicBezTo>
                      <a:pt x="12360" y="360"/>
                      <a:pt x="12636" y="541"/>
                      <a:pt x="12852" y="766"/>
                    </a:cubicBezTo>
                    <a:cubicBezTo>
                      <a:pt x="13068" y="990"/>
                      <a:pt x="13227" y="1255"/>
                      <a:pt x="13322" y="1546"/>
                    </a:cubicBezTo>
                    <a:cubicBezTo>
                      <a:pt x="13417" y="1840"/>
                      <a:pt x="13469" y="2125"/>
                      <a:pt x="13469" y="2401"/>
                    </a:cubicBezTo>
                    <a:lnTo>
                      <a:pt x="13469" y="2580"/>
                    </a:lnTo>
                    <a:lnTo>
                      <a:pt x="14142" y="2580"/>
                    </a:lnTo>
                    <a:lnTo>
                      <a:pt x="14142" y="2401"/>
                    </a:lnTo>
                    <a:cubicBezTo>
                      <a:pt x="14142" y="2116"/>
                      <a:pt x="14191" y="1828"/>
                      <a:pt x="14286" y="1540"/>
                    </a:cubicBezTo>
                    <a:cubicBezTo>
                      <a:pt x="14384" y="1249"/>
                      <a:pt x="14534" y="990"/>
                      <a:pt x="14741" y="765"/>
                    </a:cubicBezTo>
                    <a:cubicBezTo>
                      <a:pt x="14948" y="541"/>
                      <a:pt x="15219" y="359"/>
                      <a:pt x="15556" y="213"/>
                    </a:cubicBezTo>
                    <a:cubicBezTo>
                      <a:pt x="15890" y="74"/>
                      <a:pt x="16305" y="0"/>
                      <a:pt x="16803" y="0"/>
                    </a:cubicBezTo>
                    <a:cubicBezTo>
                      <a:pt x="17289" y="0"/>
                      <a:pt x="17704" y="74"/>
                      <a:pt x="18044" y="213"/>
                    </a:cubicBezTo>
                    <a:cubicBezTo>
                      <a:pt x="18383" y="359"/>
                      <a:pt x="18657" y="541"/>
                      <a:pt x="18864" y="765"/>
                    </a:cubicBezTo>
                    <a:cubicBezTo>
                      <a:pt x="19069" y="990"/>
                      <a:pt x="19218" y="1255"/>
                      <a:pt x="19311" y="1546"/>
                    </a:cubicBezTo>
                    <a:cubicBezTo>
                      <a:pt x="19403" y="1839"/>
                      <a:pt x="19449" y="2125"/>
                      <a:pt x="19449" y="2401"/>
                    </a:cubicBezTo>
                    <a:lnTo>
                      <a:pt x="19449" y="2580"/>
                    </a:lnTo>
                    <a:lnTo>
                      <a:pt x="19987" y="2580"/>
                    </a:lnTo>
                    <a:close/>
                    <a:moveTo>
                      <a:pt x="6066" y="7968"/>
                    </a:moveTo>
                    <a:lnTo>
                      <a:pt x="2179" y="7968"/>
                    </a:lnTo>
                    <a:lnTo>
                      <a:pt x="2179" y="11443"/>
                    </a:lnTo>
                    <a:lnTo>
                      <a:pt x="6066" y="11443"/>
                    </a:lnTo>
                    <a:lnTo>
                      <a:pt x="6066" y="7968"/>
                    </a:lnTo>
                    <a:close/>
                    <a:moveTo>
                      <a:pt x="6066" y="11976"/>
                    </a:moveTo>
                    <a:lnTo>
                      <a:pt x="2179" y="11976"/>
                    </a:lnTo>
                    <a:lnTo>
                      <a:pt x="2179" y="15452"/>
                    </a:lnTo>
                    <a:lnTo>
                      <a:pt x="6066" y="15452"/>
                    </a:lnTo>
                    <a:lnTo>
                      <a:pt x="6066" y="11976"/>
                    </a:lnTo>
                    <a:close/>
                    <a:moveTo>
                      <a:pt x="6066" y="15976"/>
                    </a:moveTo>
                    <a:lnTo>
                      <a:pt x="2179" y="15976"/>
                    </a:lnTo>
                    <a:lnTo>
                      <a:pt x="2179" y="19422"/>
                    </a:lnTo>
                    <a:lnTo>
                      <a:pt x="6066" y="19422"/>
                    </a:lnTo>
                    <a:lnTo>
                      <a:pt x="6066" y="15976"/>
                    </a:lnTo>
                    <a:close/>
                    <a:moveTo>
                      <a:pt x="3754" y="5543"/>
                    </a:moveTo>
                    <a:cubicBezTo>
                      <a:pt x="3754" y="6067"/>
                      <a:pt x="4102" y="6323"/>
                      <a:pt x="4799" y="6323"/>
                    </a:cubicBezTo>
                    <a:cubicBezTo>
                      <a:pt x="5499" y="6323"/>
                      <a:pt x="5847" y="6067"/>
                      <a:pt x="5847" y="5543"/>
                    </a:cubicBezTo>
                    <a:lnTo>
                      <a:pt x="5847" y="2398"/>
                    </a:lnTo>
                    <a:cubicBezTo>
                      <a:pt x="5847" y="1877"/>
                      <a:pt x="5499" y="1612"/>
                      <a:pt x="4799" y="1612"/>
                    </a:cubicBezTo>
                    <a:cubicBezTo>
                      <a:pt x="4102" y="1612"/>
                      <a:pt x="3754" y="1877"/>
                      <a:pt x="3754" y="2398"/>
                    </a:cubicBezTo>
                    <a:lnTo>
                      <a:pt x="3754" y="5543"/>
                    </a:lnTo>
                    <a:close/>
                    <a:moveTo>
                      <a:pt x="10535" y="7968"/>
                    </a:moveTo>
                    <a:lnTo>
                      <a:pt x="6607" y="7968"/>
                    </a:lnTo>
                    <a:lnTo>
                      <a:pt x="6607" y="11443"/>
                    </a:lnTo>
                    <a:lnTo>
                      <a:pt x="10535" y="11443"/>
                    </a:lnTo>
                    <a:lnTo>
                      <a:pt x="10535" y="7968"/>
                    </a:lnTo>
                    <a:close/>
                    <a:moveTo>
                      <a:pt x="10535" y="11976"/>
                    </a:moveTo>
                    <a:lnTo>
                      <a:pt x="6607" y="11976"/>
                    </a:lnTo>
                    <a:lnTo>
                      <a:pt x="6607" y="15452"/>
                    </a:lnTo>
                    <a:lnTo>
                      <a:pt x="10535" y="15452"/>
                    </a:lnTo>
                    <a:lnTo>
                      <a:pt x="10535" y="11976"/>
                    </a:lnTo>
                    <a:close/>
                    <a:moveTo>
                      <a:pt x="10535" y="15976"/>
                    </a:moveTo>
                    <a:lnTo>
                      <a:pt x="6607" y="15976"/>
                    </a:lnTo>
                    <a:lnTo>
                      <a:pt x="6607" y="19422"/>
                    </a:lnTo>
                    <a:lnTo>
                      <a:pt x="10535" y="19422"/>
                    </a:lnTo>
                    <a:lnTo>
                      <a:pt x="10535" y="15976"/>
                    </a:lnTo>
                    <a:close/>
                    <a:moveTo>
                      <a:pt x="9774" y="5543"/>
                    </a:moveTo>
                    <a:cubicBezTo>
                      <a:pt x="9774" y="5825"/>
                      <a:pt x="9849" y="6027"/>
                      <a:pt x="9996" y="6145"/>
                    </a:cubicBezTo>
                    <a:cubicBezTo>
                      <a:pt x="10143" y="6269"/>
                      <a:pt x="10405" y="6323"/>
                      <a:pt x="10782" y="6323"/>
                    </a:cubicBezTo>
                    <a:cubicBezTo>
                      <a:pt x="11159" y="6323"/>
                      <a:pt x="11427" y="6263"/>
                      <a:pt x="11588" y="6139"/>
                    </a:cubicBezTo>
                    <a:cubicBezTo>
                      <a:pt x="11750" y="6015"/>
                      <a:pt x="11830" y="5819"/>
                      <a:pt x="11830" y="5543"/>
                    </a:cubicBezTo>
                    <a:lnTo>
                      <a:pt x="11830" y="2398"/>
                    </a:lnTo>
                    <a:cubicBezTo>
                      <a:pt x="11830" y="2128"/>
                      <a:pt x="11750" y="1932"/>
                      <a:pt x="11588" y="1802"/>
                    </a:cubicBezTo>
                    <a:cubicBezTo>
                      <a:pt x="11427" y="1673"/>
                      <a:pt x="11159" y="1612"/>
                      <a:pt x="10782" y="1612"/>
                    </a:cubicBezTo>
                    <a:cubicBezTo>
                      <a:pt x="10405" y="1612"/>
                      <a:pt x="10143" y="1679"/>
                      <a:pt x="9996" y="1814"/>
                    </a:cubicBezTo>
                    <a:cubicBezTo>
                      <a:pt x="9849" y="1944"/>
                      <a:pt x="9774" y="2139"/>
                      <a:pt x="9774" y="2398"/>
                    </a:cubicBezTo>
                    <a:lnTo>
                      <a:pt x="9774" y="5543"/>
                    </a:lnTo>
                    <a:close/>
                    <a:moveTo>
                      <a:pt x="14986" y="7968"/>
                    </a:moveTo>
                    <a:lnTo>
                      <a:pt x="11073" y="7968"/>
                    </a:lnTo>
                    <a:lnTo>
                      <a:pt x="11073" y="11443"/>
                    </a:lnTo>
                    <a:lnTo>
                      <a:pt x="14986" y="11443"/>
                    </a:lnTo>
                    <a:lnTo>
                      <a:pt x="14986" y="7968"/>
                    </a:lnTo>
                    <a:close/>
                    <a:moveTo>
                      <a:pt x="14986" y="11976"/>
                    </a:moveTo>
                    <a:lnTo>
                      <a:pt x="11073" y="11976"/>
                    </a:lnTo>
                    <a:lnTo>
                      <a:pt x="11073" y="15452"/>
                    </a:lnTo>
                    <a:lnTo>
                      <a:pt x="14986" y="15452"/>
                    </a:lnTo>
                    <a:lnTo>
                      <a:pt x="14986" y="11976"/>
                    </a:lnTo>
                    <a:close/>
                    <a:moveTo>
                      <a:pt x="14986" y="15976"/>
                    </a:moveTo>
                    <a:lnTo>
                      <a:pt x="11073" y="15976"/>
                    </a:lnTo>
                    <a:lnTo>
                      <a:pt x="11073" y="19422"/>
                    </a:lnTo>
                    <a:lnTo>
                      <a:pt x="14986" y="19422"/>
                    </a:lnTo>
                    <a:lnTo>
                      <a:pt x="14986" y="15976"/>
                    </a:lnTo>
                    <a:close/>
                    <a:moveTo>
                      <a:pt x="19423" y="7968"/>
                    </a:moveTo>
                    <a:lnTo>
                      <a:pt x="15521" y="7968"/>
                    </a:lnTo>
                    <a:lnTo>
                      <a:pt x="15521" y="11443"/>
                    </a:lnTo>
                    <a:lnTo>
                      <a:pt x="19423" y="11443"/>
                    </a:lnTo>
                    <a:lnTo>
                      <a:pt x="19423" y="7968"/>
                    </a:lnTo>
                    <a:close/>
                    <a:moveTo>
                      <a:pt x="19423" y="11976"/>
                    </a:moveTo>
                    <a:lnTo>
                      <a:pt x="15521" y="11976"/>
                    </a:lnTo>
                    <a:lnTo>
                      <a:pt x="15521" y="15452"/>
                    </a:lnTo>
                    <a:lnTo>
                      <a:pt x="19423" y="15452"/>
                    </a:lnTo>
                    <a:lnTo>
                      <a:pt x="19423" y="11976"/>
                    </a:lnTo>
                    <a:close/>
                    <a:moveTo>
                      <a:pt x="19423" y="15976"/>
                    </a:moveTo>
                    <a:lnTo>
                      <a:pt x="15521" y="15976"/>
                    </a:lnTo>
                    <a:lnTo>
                      <a:pt x="15521" y="19422"/>
                    </a:lnTo>
                    <a:lnTo>
                      <a:pt x="19423" y="19422"/>
                    </a:lnTo>
                    <a:lnTo>
                      <a:pt x="19423" y="15976"/>
                    </a:lnTo>
                    <a:close/>
                    <a:moveTo>
                      <a:pt x="15758" y="5543"/>
                    </a:moveTo>
                    <a:cubicBezTo>
                      <a:pt x="15758" y="6067"/>
                      <a:pt x="16106" y="6323"/>
                      <a:pt x="16806" y="6323"/>
                    </a:cubicBezTo>
                    <a:cubicBezTo>
                      <a:pt x="17502" y="6323"/>
                      <a:pt x="17848" y="6067"/>
                      <a:pt x="17839" y="5543"/>
                    </a:cubicBezTo>
                    <a:lnTo>
                      <a:pt x="17839" y="2398"/>
                    </a:lnTo>
                    <a:cubicBezTo>
                      <a:pt x="17839" y="1877"/>
                      <a:pt x="17494" y="1612"/>
                      <a:pt x="16806" y="1612"/>
                    </a:cubicBezTo>
                    <a:cubicBezTo>
                      <a:pt x="16106" y="1612"/>
                      <a:pt x="15758" y="1877"/>
                      <a:pt x="15758" y="2398"/>
                    </a:cubicBezTo>
                    <a:lnTo>
                      <a:pt x="15758" y="5543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44" name="AutoShape 15">
                <a:extLst>
                  <a:ext uri="{FF2B5EF4-FFF2-40B4-BE49-F238E27FC236}">
                    <a16:creationId xmlns:a16="http://schemas.microsoft.com/office/drawing/2014/main" id="{975D2C4C-D0BC-4F10-B946-B04F6E4DFF36}"/>
                  </a:ext>
                </a:extLst>
              </p:cNvPr>
              <p:cNvSpPr/>
              <p:nvPr/>
            </p:nvSpPr>
            <p:spPr bwMode="auto">
              <a:xfrm>
                <a:off x="2962447" y="3205855"/>
                <a:ext cx="1304925" cy="64492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微软雅黑"/>
                    <a:cs typeface="Arial"/>
                  </a:rPr>
                  <a:t>缺乏顶层设计排版缺少办法</a:t>
                </a:r>
                <a:r>
                  <a:rPr lang="zh-CN" altLang="en-US" sz="900" dirty="0">
                    <a:solidFill>
                      <a:sysClr val="window" lastClr="FFFFFF"/>
                    </a:solidFill>
                    <a:latin typeface="Calibri"/>
                    <a:ea typeface="微软雅黑"/>
                    <a:cs typeface="Arial"/>
                  </a:rPr>
                  <a:t>，需要靠人工执行</a:t>
                </a: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微软雅黑"/>
                    <a:cs typeface="Arial"/>
                  </a:rPr>
                  <a:t>。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dirty="0">
                    <a:solidFill>
                      <a:sysClr val="window" lastClr="FFFFFF"/>
                    </a:solidFill>
                    <a:latin typeface="Calibri"/>
                    <a:ea typeface="微软雅黑"/>
                    <a:cs typeface="Arial"/>
                  </a:rPr>
                  <a:t>排班没有根据自身情况规划，盲目照抄其他模式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45" name="AutoShape 19">
                <a:extLst>
                  <a:ext uri="{FF2B5EF4-FFF2-40B4-BE49-F238E27FC236}">
                    <a16:creationId xmlns:a16="http://schemas.microsoft.com/office/drawing/2014/main" id="{ED1D6FA1-D6D4-4C4D-959F-844C15B7E953}"/>
                  </a:ext>
                </a:extLst>
              </p:cNvPr>
              <p:cNvSpPr/>
              <p:nvPr/>
            </p:nvSpPr>
            <p:spPr bwMode="auto">
              <a:xfrm>
                <a:off x="2836069" y="2877336"/>
                <a:ext cx="1651397" cy="22867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defTabSz="457086"/>
                <a:r>
                  <a:rPr lang="zh-CN" altLang="en-US" dirty="0">
                    <a:solidFill>
                      <a:sysClr val="window" lastClr="FFFFFF"/>
                    </a:solidFill>
                    <a:latin typeface="Calibri"/>
                    <a:ea typeface="微软雅黑" pitchFamily="34" charset="-122"/>
                    <a:cs typeface="Arial"/>
                  </a:rPr>
                  <a:t>排课排班规划</a:t>
                </a:r>
                <a:endParaRPr kumimoji="0" lang="es-ES" altLang="zh-CN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 pitchFamily="34" charset="-122"/>
                  <a:cs typeface="Arial"/>
                </a:endParaRPr>
              </a:p>
            </p:txBody>
          </p:sp>
        </p:grpSp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6500EA16-0012-4637-9A89-602323F9DDA4}"/>
                </a:ext>
              </a:extLst>
            </p:cNvPr>
            <p:cNvGrpSpPr/>
            <p:nvPr/>
          </p:nvGrpSpPr>
          <p:grpSpPr>
            <a:xfrm>
              <a:off x="5842429" y="2557463"/>
              <a:ext cx="2706336" cy="2707481"/>
              <a:chOff x="4355306" y="2190236"/>
              <a:chExt cx="2030016" cy="2031238"/>
            </a:xfrm>
            <a:solidFill>
              <a:srgbClr val="00B0F0"/>
            </a:solidFill>
          </p:grpSpPr>
          <p:sp>
            <p:nvSpPr>
              <p:cNvPr id="38" name="AutoShape 6">
                <a:extLst>
                  <a:ext uri="{FF2B5EF4-FFF2-40B4-BE49-F238E27FC236}">
                    <a16:creationId xmlns:a16="http://schemas.microsoft.com/office/drawing/2014/main" id="{4B3401A6-E47B-4A15-9F2C-A34D064D483A}"/>
                  </a:ext>
                </a:extLst>
              </p:cNvPr>
              <p:cNvSpPr/>
              <p:nvPr/>
            </p:nvSpPr>
            <p:spPr bwMode="auto">
              <a:xfrm>
                <a:off x="4355306" y="2190236"/>
                <a:ext cx="2030016" cy="2031238"/>
              </a:xfrm>
              <a:custGeom>
                <a:avLst/>
                <a:gdLst>
                  <a:gd name="T0" fmla="*/ 2706550 w 19679"/>
                  <a:gd name="T1" fmla="*/ 2971777 h 19679"/>
                  <a:gd name="T2" fmla="*/ 2706550 w 19679"/>
                  <a:gd name="T3" fmla="*/ 2971777 h 19679"/>
                  <a:gd name="T4" fmla="*/ 2706550 w 19679"/>
                  <a:gd name="T5" fmla="*/ 2971777 h 19679"/>
                  <a:gd name="T6" fmla="*/ 2706550 w 19679"/>
                  <a:gd name="T7" fmla="*/ 297177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39" name="AutoShape 7">
                <a:extLst>
                  <a:ext uri="{FF2B5EF4-FFF2-40B4-BE49-F238E27FC236}">
                    <a16:creationId xmlns:a16="http://schemas.microsoft.com/office/drawing/2014/main" id="{A756BC93-45D8-4B01-AE4E-7DF832AFDC6E}"/>
                  </a:ext>
                </a:extLst>
              </p:cNvPr>
              <p:cNvSpPr/>
              <p:nvPr/>
            </p:nvSpPr>
            <p:spPr bwMode="auto">
              <a:xfrm>
                <a:off x="5104209" y="2572544"/>
                <a:ext cx="509588" cy="425184"/>
              </a:xfrm>
              <a:custGeom>
                <a:avLst/>
                <a:gdLst>
                  <a:gd name="T0" fmla="*/ 679450 w 21600"/>
                  <a:gd name="T1" fmla="*/ 566738 h 21600"/>
                  <a:gd name="T2" fmla="*/ 679450 w 21600"/>
                  <a:gd name="T3" fmla="*/ 566738 h 21600"/>
                  <a:gd name="T4" fmla="*/ 679450 w 21600"/>
                  <a:gd name="T5" fmla="*/ 566738 h 21600"/>
                  <a:gd name="T6" fmla="*/ 679450 w 21600"/>
                  <a:gd name="T7" fmla="*/ 566738 h 21600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708" y="14020"/>
                    </a:moveTo>
                    <a:cubicBezTo>
                      <a:pt x="20951" y="14020"/>
                      <a:pt x="21161" y="14125"/>
                      <a:pt x="21335" y="14334"/>
                    </a:cubicBezTo>
                    <a:cubicBezTo>
                      <a:pt x="21511" y="14548"/>
                      <a:pt x="21600" y="14810"/>
                      <a:pt x="21600" y="15115"/>
                    </a:cubicBezTo>
                    <a:lnTo>
                      <a:pt x="21600" y="20504"/>
                    </a:lnTo>
                    <a:cubicBezTo>
                      <a:pt x="21600" y="20815"/>
                      <a:pt x="21511" y="21071"/>
                      <a:pt x="21335" y="21285"/>
                    </a:cubicBezTo>
                    <a:cubicBezTo>
                      <a:pt x="21161" y="21494"/>
                      <a:pt x="20951" y="21599"/>
                      <a:pt x="20708" y="21599"/>
                    </a:cubicBezTo>
                    <a:lnTo>
                      <a:pt x="16197" y="21599"/>
                    </a:lnTo>
                    <a:cubicBezTo>
                      <a:pt x="15940" y="21599"/>
                      <a:pt x="15729" y="21494"/>
                      <a:pt x="15563" y="21285"/>
                    </a:cubicBezTo>
                    <a:cubicBezTo>
                      <a:pt x="15399" y="21071"/>
                      <a:pt x="15316" y="20815"/>
                      <a:pt x="15316" y="20504"/>
                    </a:cubicBezTo>
                    <a:lnTo>
                      <a:pt x="15316" y="15115"/>
                    </a:lnTo>
                    <a:cubicBezTo>
                      <a:pt x="15316" y="14810"/>
                      <a:pt x="15399" y="14548"/>
                      <a:pt x="15570" y="14334"/>
                    </a:cubicBezTo>
                    <a:cubicBezTo>
                      <a:pt x="15737" y="14125"/>
                      <a:pt x="15945" y="14020"/>
                      <a:pt x="16197" y="14020"/>
                    </a:cubicBezTo>
                    <a:lnTo>
                      <a:pt x="17788" y="14020"/>
                    </a:lnTo>
                    <a:lnTo>
                      <a:pt x="17788" y="11869"/>
                    </a:lnTo>
                    <a:cubicBezTo>
                      <a:pt x="17788" y="11699"/>
                      <a:pt x="17707" y="11610"/>
                      <a:pt x="17543" y="11602"/>
                    </a:cubicBezTo>
                    <a:lnTo>
                      <a:pt x="11473" y="11602"/>
                    </a:lnTo>
                    <a:lnTo>
                      <a:pt x="11473" y="14019"/>
                    </a:lnTo>
                    <a:lnTo>
                      <a:pt x="13054" y="14019"/>
                    </a:lnTo>
                    <a:cubicBezTo>
                      <a:pt x="13296" y="14019"/>
                      <a:pt x="13507" y="14125"/>
                      <a:pt x="13681" y="14334"/>
                    </a:cubicBezTo>
                    <a:cubicBezTo>
                      <a:pt x="13857" y="14548"/>
                      <a:pt x="13945" y="14810"/>
                      <a:pt x="13945" y="15115"/>
                    </a:cubicBezTo>
                    <a:lnTo>
                      <a:pt x="13945" y="20504"/>
                    </a:lnTo>
                    <a:cubicBezTo>
                      <a:pt x="13945" y="20815"/>
                      <a:pt x="13857" y="21071"/>
                      <a:pt x="13681" y="21285"/>
                    </a:cubicBezTo>
                    <a:cubicBezTo>
                      <a:pt x="13507" y="21494"/>
                      <a:pt x="13296" y="21599"/>
                      <a:pt x="13054" y="21599"/>
                    </a:cubicBezTo>
                    <a:lnTo>
                      <a:pt x="8543" y="21599"/>
                    </a:lnTo>
                    <a:cubicBezTo>
                      <a:pt x="8298" y="21599"/>
                      <a:pt x="8090" y="21494"/>
                      <a:pt x="7913" y="21285"/>
                    </a:cubicBezTo>
                    <a:cubicBezTo>
                      <a:pt x="7740" y="21071"/>
                      <a:pt x="7652" y="20815"/>
                      <a:pt x="7652" y="20504"/>
                    </a:cubicBezTo>
                    <a:lnTo>
                      <a:pt x="7652" y="15115"/>
                    </a:lnTo>
                    <a:cubicBezTo>
                      <a:pt x="7652" y="14810"/>
                      <a:pt x="7740" y="14548"/>
                      <a:pt x="7913" y="14334"/>
                    </a:cubicBezTo>
                    <a:cubicBezTo>
                      <a:pt x="8090" y="14125"/>
                      <a:pt x="8298" y="14019"/>
                      <a:pt x="8543" y="14019"/>
                    </a:cubicBezTo>
                    <a:lnTo>
                      <a:pt x="10124" y="14019"/>
                    </a:lnTo>
                    <a:lnTo>
                      <a:pt x="10124" y="11602"/>
                    </a:lnTo>
                    <a:lnTo>
                      <a:pt x="4056" y="11602"/>
                    </a:lnTo>
                    <a:cubicBezTo>
                      <a:pt x="3901" y="11602"/>
                      <a:pt x="3821" y="11690"/>
                      <a:pt x="3821" y="11869"/>
                    </a:cubicBezTo>
                    <a:lnTo>
                      <a:pt x="3821" y="14020"/>
                    </a:lnTo>
                    <a:lnTo>
                      <a:pt x="5402" y="14020"/>
                    </a:lnTo>
                    <a:cubicBezTo>
                      <a:pt x="5661" y="14020"/>
                      <a:pt x="5874" y="14125"/>
                      <a:pt x="6053" y="14334"/>
                    </a:cubicBezTo>
                    <a:cubicBezTo>
                      <a:pt x="6229" y="14548"/>
                      <a:pt x="6315" y="14810"/>
                      <a:pt x="6315" y="15115"/>
                    </a:cubicBezTo>
                    <a:lnTo>
                      <a:pt x="6315" y="20504"/>
                    </a:lnTo>
                    <a:cubicBezTo>
                      <a:pt x="6315" y="20815"/>
                      <a:pt x="6229" y="21071"/>
                      <a:pt x="6053" y="21285"/>
                    </a:cubicBezTo>
                    <a:cubicBezTo>
                      <a:pt x="5877" y="21494"/>
                      <a:pt x="5664" y="21599"/>
                      <a:pt x="5402" y="21599"/>
                    </a:cubicBezTo>
                    <a:lnTo>
                      <a:pt x="913" y="21599"/>
                    </a:lnTo>
                    <a:cubicBezTo>
                      <a:pt x="658" y="21599"/>
                      <a:pt x="440" y="21494"/>
                      <a:pt x="261" y="21285"/>
                    </a:cubicBezTo>
                    <a:cubicBezTo>
                      <a:pt x="88" y="21071"/>
                      <a:pt x="0" y="20815"/>
                      <a:pt x="0" y="20504"/>
                    </a:cubicBezTo>
                    <a:lnTo>
                      <a:pt x="0" y="15115"/>
                    </a:lnTo>
                    <a:cubicBezTo>
                      <a:pt x="0" y="14810"/>
                      <a:pt x="88" y="14548"/>
                      <a:pt x="261" y="14334"/>
                    </a:cubicBezTo>
                    <a:cubicBezTo>
                      <a:pt x="438" y="14125"/>
                      <a:pt x="656" y="14020"/>
                      <a:pt x="913" y="14020"/>
                    </a:cubicBezTo>
                    <a:lnTo>
                      <a:pt x="2472" y="14020"/>
                    </a:lnTo>
                    <a:lnTo>
                      <a:pt x="2472" y="11869"/>
                    </a:lnTo>
                    <a:cubicBezTo>
                      <a:pt x="2472" y="11352"/>
                      <a:pt x="2629" y="10911"/>
                      <a:pt x="2942" y="10544"/>
                    </a:cubicBezTo>
                    <a:cubicBezTo>
                      <a:pt x="3253" y="10180"/>
                      <a:pt x="3622" y="9997"/>
                      <a:pt x="4053" y="9997"/>
                    </a:cubicBezTo>
                    <a:lnTo>
                      <a:pt x="10121" y="9997"/>
                    </a:lnTo>
                    <a:lnTo>
                      <a:pt x="10121" y="7550"/>
                    </a:lnTo>
                    <a:lnTo>
                      <a:pt x="8540" y="7550"/>
                    </a:lnTo>
                    <a:cubicBezTo>
                      <a:pt x="8295" y="7550"/>
                      <a:pt x="8087" y="7450"/>
                      <a:pt x="7911" y="7247"/>
                    </a:cubicBezTo>
                    <a:cubicBezTo>
                      <a:pt x="7737" y="7045"/>
                      <a:pt x="7649" y="6789"/>
                      <a:pt x="7649" y="6484"/>
                    </a:cubicBezTo>
                    <a:lnTo>
                      <a:pt x="7649" y="1066"/>
                    </a:lnTo>
                    <a:cubicBezTo>
                      <a:pt x="7649" y="775"/>
                      <a:pt x="7737" y="522"/>
                      <a:pt x="7911" y="314"/>
                    </a:cubicBezTo>
                    <a:cubicBezTo>
                      <a:pt x="8087" y="102"/>
                      <a:pt x="8295" y="0"/>
                      <a:pt x="8540" y="0"/>
                    </a:cubicBezTo>
                    <a:lnTo>
                      <a:pt x="13052" y="0"/>
                    </a:lnTo>
                    <a:cubicBezTo>
                      <a:pt x="13294" y="0"/>
                      <a:pt x="13504" y="102"/>
                      <a:pt x="13678" y="314"/>
                    </a:cubicBezTo>
                    <a:cubicBezTo>
                      <a:pt x="13854" y="522"/>
                      <a:pt x="13943" y="775"/>
                      <a:pt x="13943" y="1066"/>
                    </a:cubicBezTo>
                    <a:lnTo>
                      <a:pt x="13943" y="6484"/>
                    </a:lnTo>
                    <a:cubicBezTo>
                      <a:pt x="13943" y="6789"/>
                      <a:pt x="13854" y="7045"/>
                      <a:pt x="13678" y="7247"/>
                    </a:cubicBezTo>
                    <a:cubicBezTo>
                      <a:pt x="13504" y="7450"/>
                      <a:pt x="13294" y="7550"/>
                      <a:pt x="13052" y="7550"/>
                    </a:cubicBezTo>
                    <a:lnTo>
                      <a:pt x="11470" y="7550"/>
                    </a:lnTo>
                    <a:lnTo>
                      <a:pt x="11470" y="9997"/>
                    </a:lnTo>
                    <a:lnTo>
                      <a:pt x="17541" y="9997"/>
                    </a:lnTo>
                    <a:cubicBezTo>
                      <a:pt x="17969" y="9997"/>
                      <a:pt x="18339" y="10177"/>
                      <a:pt x="18652" y="10538"/>
                    </a:cubicBezTo>
                    <a:cubicBezTo>
                      <a:pt x="18966" y="10899"/>
                      <a:pt x="19122" y="11343"/>
                      <a:pt x="19122" y="11869"/>
                    </a:cubicBezTo>
                    <a:lnTo>
                      <a:pt x="19122" y="14020"/>
                    </a:lnTo>
                    <a:lnTo>
                      <a:pt x="20708" y="1402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40" name="AutoShape 16">
                <a:extLst>
                  <a:ext uri="{FF2B5EF4-FFF2-40B4-BE49-F238E27FC236}">
                    <a16:creationId xmlns:a16="http://schemas.microsoft.com/office/drawing/2014/main" id="{F2283606-5F1A-47AF-9AEE-C2F3C7E0BE79}"/>
                  </a:ext>
                </a:extLst>
              </p:cNvPr>
              <p:cNvSpPr/>
              <p:nvPr/>
            </p:nvSpPr>
            <p:spPr bwMode="auto">
              <a:xfrm>
                <a:off x="4677543" y="3202173"/>
                <a:ext cx="1304925" cy="64492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dirty="0">
                    <a:solidFill>
                      <a:sysClr val="window" lastClr="FFFFFF"/>
                    </a:solidFill>
                    <a:latin typeface="Calibri"/>
                    <a:ea typeface="微软雅黑"/>
                    <a:cs typeface="Arial"/>
                  </a:rPr>
                  <a:t>缺乏对学生、教师出勤监管手段。</a:t>
                </a:r>
                <a:endParaRPr lang="en-US" altLang="zh-CN" sz="900" dirty="0">
                  <a:solidFill>
                    <a:sysClr val="window" lastClr="FFFFFF"/>
                  </a:solidFill>
                  <a:latin typeface="Calibri"/>
                  <a:ea typeface="微软雅黑"/>
                  <a:cs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微软雅黑"/>
                    <a:cs typeface="Arial"/>
                  </a:rPr>
                  <a:t>课后答疑缺乏多种方法。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微软雅黑"/>
                    <a:cs typeface="Arial"/>
                  </a:rPr>
                  <a:t>学生缺乏监管、学习下降。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41" name="AutoShape 20">
                <a:extLst>
                  <a:ext uri="{FF2B5EF4-FFF2-40B4-BE49-F238E27FC236}">
                    <a16:creationId xmlns:a16="http://schemas.microsoft.com/office/drawing/2014/main" id="{7922D993-855C-4DD2-AEFB-EBA724FDD800}"/>
                  </a:ext>
                </a:extLst>
              </p:cNvPr>
              <p:cNvSpPr/>
              <p:nvPr/>
            </p:nvSpPr>
            <p:spPr bwMode="auto">
              <a:xfrm>
                <a:off x="4499968" y="2877336"/>
                <a:ext cx="1651397" cy="22867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defTabSz="457086"/>
                <a:r>
                  <a:rPr lang="zh-CN" altLang="en-US" dirty="0">
                    <a:solidFill>
                      <a:sysClr val="window" lastClr="FFFFFF"/>
                    </a:solidFill>
                    <a:latin typeface="Calibri"/>
                    <a:ea typeface="微软雅黑" pitchFamily="34" charset="-122"/>
                    <a:cs typeface="Arial"/>
                  </a:rPr>
                  <a:t>选课走班管理</a:t>
                </a:r>
                <a:endParaRPr lang="es-ES" altLang="zh-CN" dirty="0">
                  <a:solidFill>
                    <a:sysClr val="window" lastClr="FFFFFF"/>
                  </a:solidFill>
                  <a:latin typeface="Calibri"/>
                  <a:ea typeface="微软雅黑" pitchFamily="34" charset="-122"/>
                  <a:cs typeface="Arial"/>
                </a:endParaRPr>
              </a:p>
            </p:txBody>
          </p:sp>
        </p:grpSp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A2DC6416-C7F8-478E-83F4-BDC20DA66839}"/>
                </a:ext>
              </a:extLst>
            </p:cNvPr>
            <p:cNvGrpSpPr/>
            <p:nvPr/>
          </p:nvGrpSpPr>
          <p:grpSpPr>
            <a:xfrm>
              <a:off x="8128926" y="2557463"/>
              <a:ext cx="2707129" cy="2707481"/>
              <a:chOff x="6070402" y="2190236"/>
              <a:chExt cx="2030611" cy="2031238"/>
            </a:xfrm>
            <a:solidFill>
              <a:srgbClr val="0070C0"/>
            </a:solidFill>
          </p:grpSpPr>
          <p:sp>
            <p:nvSpPr>
              <p:cNvPr id="34" name="AutoShape 10">
                <a:extLst>
                  <a:ext uri="{FF2B5EF4-FFF2-40B4-BE49-F238E27FC236}">
                    <a16:creationId xmlns:a16="http://schemas.microsoft.com/office/drawing/2014/main" id="{477D569E-4EE7-4015-BFE6-086CBA7CC31E}"/>
                  </a:ext>
                </a:extLst>
              </p:cNvPr>
              <p:cNvSpPr/>
              <p:nvPr/>
            </p:nvSpPr>
            <p:spPr bwMode="auto">
              <a:xfrm>
                <a:off x="6070402" y="2190236"/>
                <a:ext cx="2030611" cy="2031238"/>
              </a:xfrm>
              <a:custGeom>
                <a:avLst/>
                <a:gdLst>
                  <a:gd name="T0" fmla="*/ 2707343 w 19679"/>
                  <a:gd name="T1" fmla="*/ 2971777 h 19679"/>
                  <a:gd name="T2" fmla="*/ 2707343 w 19679"/>
                  <a:gd name="T3" fmla="*/ 2971777 h 19679"/>
                  <a:gd name="T4" fmla="*/ 2707343 w 19679"/>
                  <a:gd name="T5" fmla="*/ 2971777 h 19679"/>
                  <a:gd name="T6" fmla="*/ 2707343 w 19679"/>
                  <a:gd name="T7" fmla="*/ 2971777 h 196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19679" h="19679">
                    <a:moveTo>
                      <a:pt x="16796" y="2881"/>
                    </a:moveTo>
                    <a:cubicBezTo>
                      <a:pt x="20638" y="6724"/>
                      <a:pt x="20638" y="12953"/>
                      <a:pt x="16796" y="16796"/>
                    </a:cubicBezTo>
                    <a:cubicBezTo>
                      <a:pt x="12953" y="20639"/>
                      <a:pt x="6724" y="20639"/>
                      <a:pt x="2881" y="16796"/>
                    </a:cubicBezTo>
                    <a:cubicBezTo>
                      <a:pt x="-961" y="12953"/>
                      <a:pt x="-961" y="6724"/>
                      <a:pt x="2881" y="2881"/>
                    </a:cubicBezTo>
                    <a:cubicBezTo>
                      <a:pt x="6724" y="-961"/>
                      <a:pt x="12953" y="-961"/>
                      <a:pt x="16796" y="2881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35" name="AutoShape 11">
                <a:extLst>
                  <a:ext uri="{FF2B5EF4-FFF2-40B4-BE49-F238E27FC236}">
                    <a16:creationId xmlns:a16="http://schemas.microsoft.com/office/drawing/2014/main" id="{DD839D40-71DA-492B-BCE0-A195297EDACE}"/>
                  </a:ext>
                </a:extLst>
              </p:cNvPr>
              <p:cNvSpPr/>
              <p:nvPr/>
            </p:nvSpPr>
            <p:spPr bwMode="auto">
              <a:xfrm>
                <a:off x="6834783" y="2573140"/>
                <a:ext cx="510183" cy="424589"/>
              </a:xfrm>
              <a:custGeom>
                <a:avLst/>
                <a:gdLst>
                  <a:gd name="T0" fmla="*/ 680244 w 21600"/>
                  <a:gd name="T1" fmla="*/ 565917 h 21579"/>
                  <a:gd name="T2" fmla="*/ 680244 w 21600"/>
                  <a:gd name="T3" fmla="*/ 565917 h 21579"/>
                  <a:gd name="T4" fmla="*/ 680244 w 21600"/>
                  <a:gd name="T5" fmla="*/ 565917 h 21579"/>
                  <a:gd name="T6" fmla="*/ 680244 w 21600"/>
                  <a:gd name="T7" fmla="*/ 565917 h 21579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21600" h="21579">
                    <a:moveTo>
                      <a:pt x="21599" y="9391"/>
                    </a:moveTo>
                    <a:cubicBezTo>
                      <a:pt x="21599" y="9887"/>
                      <a:pt x="21472" y="10321"/>
                      <a:pt x="21218" y="10697"/>
                    </a:cubicBezTo>
                    <a:cubicBezTo>
                      <a:pt x="20963" y="11072"/>
                      <a:pt x="20647" y="11313"/>
                      <a:pt x="20263" y="11427"/>
                    </a:cubicBezTo>
                    <a:lnTo>
                      <a:pt x="20263" y="16610"/>
                    </a:lnTo>
                    <a:cubicBezTo>
                      <a:pt x="20263" y="17200"/>
                      <a:pt x="20087" y="17708"/>
                      <a:pt x="19729" y="18128"/>
                    </a:cubicBezTo>
                    <a:cubicBezTo>
                      <a:pt x="19374" y="18550"/>
                      <a:pt x="18951" y="18758"/>
                      <a:pt x="18459" y="18758"/>
                    </a:cubicBezTo>
                    <a:cubicBezTo>
                      <a:pt x="17927" y="18122"/>
                      <a:pt x="17286" y="17505"/>
                      <a:pt x="16537" y="16904"/>
                    </a:cubicBezTo>
                    <a:cubicBezTo>
                      <a:pt x="15785" y="16305"/>
                      <a:pt x="14980" y="15756"/>
                      <a:pt x="14116" y="15254"/>
                    </a:cubicBezTo>
                    <a:cubicBezTo>
                      <a:pt x="13254" y="14755"/>
                      <a:pt x="12363" y="14324"/>
                      <a:pt x="11449" y="13969"/>
                    </a:cubicBezTo>
                    <a:cubicBezTo>
                      <a:pt x="10536" y="13614"/>
                      <a:pt x="9648" y="13379"/>
                      <a:pt x="8788" y="13268"/>
                    </a:cubicBezTo>
                    <a:cubicBezTo>
                      <a:pt x="8453" y="13379"/>
                      <a:pt x="8179" y="13564"/>
                      <a:pt x="7968" y="13828"/>
                    </a:cubicBezTo>
                    <a:cubicBezTo>
                      <a:pt x="7758" y="14092"/>
                      <a:pt x="7613" y="14386"/>
                      <a:pt x="7535" y="14706"/>
                    </a:cubicBezTo>
                    <a:cubicBezTo>
                      <a:pt x="7457" y="15028"/>
                      <a:pt x="7449" y="15360"/>
                      <a:pt x="7510" y="15698"/>
                    </a:cubicBezTo>
                    <a:cubicBezTo>
                      <a:pt x="7574" y="16035"/>
                      <a:pt x="7719" y="16340"/>
                      <a:pt x="7946" y="16610"/>
                    </a:cubicBezTo>
                    <a:cubicBezTo>
                      <a:pt x="7750" y="16992"/>
                      <a:pt x="7660" y="17347"/>
                      <a:pt x="7677" y="17673"/>
                    </a:cubicBezTo>
                    <a:cubicBezTo>
                      <a:pt x="7692" y="17993"/>
                      <a:pt x="7772" y="18307"/>
                      <a:pt x="7917" y="18606"/>
                    </a:cubicBezTo>
                    <a:cubicBezTo>
                      <a:pt x="8059" y="18908"/>
                      <a:pt x="8255" y="19193"/>
                      <a:pt x="8497" y="19469"/>
                    </a:cubicBezTo>
                    <a:cubicBezTo>
                      <a:pt x="8737" y="19745"/>
                      <a:pt x="8996" y="20021"/>
                      <a:pt x="9271" y="20291"/>
                    </a:cubicBezTo>
                    <a:cubicBezTo>
                      <a:pt x="9114" y="20696"/>
                      <a:pt x="8842" y="21001"/>
                      <a:pt x="8455" y="21212"/>
                    </a:cubicBezTo>
                    <a:cubicBezTo>
                      <a:pt x="8069" y="21423"/>
                      <a:pt x="7655" y="21541"/>
                      <a:pt x="7212" y="21570"/>
                    </a:cubicBezTo>
                    <a:cubicBezTo>
                      <a:pt x="6771" y="21599"/>
                      <a:pt x="6340" y="21550"/>
                      <a:pt x="5917" y="21423"/>
                    </a:cubicBezTo>
                    <a:cubicBezTo>
                      <a:pt x="5496" y="21294"/>
                      <a:pt x="5163" y="21092"/>
                      <a:pt x="4923" y="20810"/>
                    </a:cubicBezTo>
                    <a:cubicBezTo>
                      <a:pt x="4781" y="20241"/>
                      <a:pt x="4624" y="19657"/>
                      <a:pt x="4453" y="19055"/>
                    </a:cubicBezTo>
                    <a:cubicBezTo>
                      <a:pt x="4281" y="18453"/>
                      <a:pt x="4139" y="17843"/>
                      <a:pt x="4032" y="17224"/>
                    </a:cubicBezTo>
                    <a:cubicBezTo>
                      <a:pt x="3921" y="16599"/>
                      <a:pt x="3868" y="15953"/>
                      <a:pt x="3868" y="15281"/>
                    </a:cubicBezTo>
                    <a:cubicBezTo>
                      <a:pt x="3868" y="14615"/>
                      <a:pt x="3961" y="13905"/>
                      <a:pt x="4149" y="13153"/>
                    </a:cubicBezTo>
                    <a:lnTo>
                      <a:pt x="1804" y="13153"/>
                    </a:lnTo>
                    <a:cubicBezTo>
                      <a:pt x="1312" y="13153"/>
                      <a:pt x="888" y="12945"/>
                      <a:pt x="533" y="12522"/>
                    </a:cubicBezTo>
                    <a:cubicBezTo>
                      <a:pt x="176" y="12100"/>
                      <a:pt x="0" y="11592"/>
                      <a:pt x="0" y="10990"/>
                    </a:cubicBezTo>
                    <a:lnTo>
                      <a:pt x="0" y="7774"/>
                    </a:lnTo>
                    <a:cubicBezTo>
                      <a:pt x="0" y="7184"/>
                      <a:pt x="176" y="6676"/>
                      <a:pt x="526" y="6245"/>
                    </a:cubicBezTo>
                    <a:cubicBezTo>
                      <a:pt x="878" y="5819"/>
                      <a:pt x="1304" y="5605"/>
                      <a:pt x="1804" y="5605"/>
                    </a:cubicBezTo>
                    <a:lnTo>
                      <a:pt x="7652" y="5605"/>
                    </a:lnTo>
                    <a:cubicBezTo>
                      <a:pt x="8551" y="5605"/>
                      <a:pt x="9508" y="5449"/>
                      <a:pt x="10524" y="5135"/>
                    </a:cubicBezTo>
                    <a:cubicBezTo>
                      <a:pt x="11540" y="4821"/>
                      <a:pt x="12536" y="4399"/>
                      <a:pt x="13511" y="3873"/>
                    </a:cubicBezTo>
                    <a:cubicBezTo>
                      <a:pt x="14488" y="3342"/>
                      <a:pt x="15408" y="2744"/>
                      <a:pt x="16272" y="2071"/>
                    </a:cubicBezTo>
                    <a:cubicBezTo>
                      <a:pt x="17134" y="1405"/>
                      <a:pt x="17864" y="713"/>
                      <a:pt x="18459" y="0"/>
                    </a:cubicBezTo>
                    <a:cubicBezTo>
                      <a:pt x="18951" y="0"/>
                      <a:pt x="19374" y="214"/>
                      <a:pt x="19729" y="633"/>
                    </a:cubicBezTo>
                    <a:cubicBezTo>
                      <a:pt x="20087" y="1056"/>
                      <a:pt x="20263" y="1567"/>
                      <a:pt x="20263" y="2165"/>
                    </a:cubicBezTo>
                    <a:lnTo>
                      <a:pt x="20263" y="7334"/>
                    </a:lnTo>
                    <a:cubicBezTo>
                      <a:pt x="20647" y="7445"/>
                      <a:pt x="20963" y="7692"/>
                      <a:pt x="21218" y="8070"/>
                    </a:cubicBezTo>
                    <a:cubicBezTo>
                      <a:pt x="21472" y="8454"/>
                      <a:pt x="21599" y="8895"/>
                      <a:pt x="21599" y="9391"/>
                    </a:cubicBezTo>
                    <a:moveTo>
                      <a:pt x="18459" y="2855"/>
                    </a:moveTo>
                    <a:cubicBezTo>
                      <a:pt x="17864" y="3407"/>
                      <a:pt x="17215" y="3941"/>
                      <a:pt x="16512" y="4451"/>
                    </a:cubicBezTo>
                    <a:cubicBezTo>
                      <a:pt x="15810" y="4962"/>
                      <a:pt x="15065" y="5423"/>
                      <a:pt x="14280" y="5834"/>
                    </a:cubicBezTo>
                    <a:cubicBezTo>
                      <a:pt x="13494" y="6245"/>
                      <a:pt x="12693" y="6609"/>
                      <a:pt x="11878" y="6923"/>
                    </a:cubicBezTo>
                    <a:cubicBezTo>
                      <a:pt x="11060" y="7237"/>
                      <a:pt x="10255" y="7462"/>
                      <a:pt x="9457" y="7603"/>
                    </a:cubicBezTo>
                    <a:lnTo>
                      <a:pt x="9457" y="11172"/>
                    </a:lnTo>
                    <a:cubicBezTo>
                      <a:pt x="10255" y="11325"/>
                      <a:pt x="11060" y="11554"/>
                      <a:pt x="11878" y="11862"/>
                    </a:cubicBezTo>
                    <a:cubicBezTo>
                      <a:pt x="12693" y="12170"/>
                      <a:pt x="13494" y="12537"/>
                      <a:pt x="14280" y="12956"/>
                    </a:cubicBezTo>
                    <a:cubicBezTo>
                      <a:pt x="15065" y="13379"/>
                      <a:pt x="15812" y="13843"/>
                      <a:pt x="16525" y="14347"/>
                    </a:cubicBezTo>
                    <a:cubicBezTo>
                      <a:pt x="17234" y="14855"/>
                      <a:pt x="17881" y="15380"/>
                      <a:pt x="18459" y="15921"/>
                    </a:cubicBezTo>
                    <a:lnTo>
                      <a:pt x="18459" y="2855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7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36" name="AutoShape 17">
                <a:extLst>
                  <a:ext uri="{FF2B5EF4-FFF2-40B4-BE49-F238E27FC236}">
                    <a16:creationId xmlns:a16="http://schemas.microsoft.com/office/drawing/2014/main" id="{6293CB1C-E434-4CCD-99FF-0DF78FB77E99}"/>
                  </a:ext>
                </a:extLst>
              </p:cNvPr>
              <p:cNvSpPr/>
              <p:nvPr/>
            </p:nvSpPr>
            <p:spPr bwMode="auto">
              <a:xfrm>
                <a:off x="6397996" y="3178275"/>
                <a:ext cx="1304925" cy="64492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Calibri"/>
                    <a:ea typeface="微软雅黑"/>
                    <a:cs typeface="Arial"/>
                  </a:rPr>
                  <a:t>硬件、软件不足影响执行效率</a:t>
                </a:r>
                <a:r>
                  <a:rPr lang="zh-CN" altLang="en-US" sz="900" dirty="0">
                    <a:solidFill>
                      <a:sysClr val="window" lastClr="FFFFFF"/>
                    </a:solidFill>
                    <a:latin typeface="Calibri"/>
                    <a:ea typeface="微软雅黑"/>
                    <a:cs typeface="Arial"/>
                  </a:rPr>
                  <a:t>。</a:t>
                </a:r>
                <a:endParaRPr lang="en-US" altLang="zh-CN" sz="900" dirty="0">
                  <a:solidFill>
                    <a:sysClr val="window" lastClr="FFFFFF"/>
                  </a:solidFill>
                  <a:latin typeface="Calibri"/>
                  <a:ea typeface="微软雅黑"/>
                  <a:cs typeface="Arial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8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900" dirty="0">
                    <a:solidFill>
                      <a:sysClr val="window" lastClr="FFFFFF"/>
                    </a:solidFill>
                    <a:latin typeface="Calibri"/>
                    <a:ea typeface="微软雅黑"/>
                    <a:cs typeface="Arial"/>
                  </a:rPr>
                  <a:t>教师、教学资源不足无法满足走班教学模式需求</a:t>
                </a:r>
                <a:endParaRPr kumimoji="0" lang="en-US" altLang="zh-CN" sz="9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/>
                  <a:cs typeface="Arial"/>
                </a:endParaRPr>
              </a:p>
            </p:txBody>
          </p:sp>
          <p:sp>
            <p:nvSpPr>
              <p:cNvPr id="37" name="AutoShape 21">
                <a:extLst>
                  <a:ext uri="{FF2B5EF4-FFF2-40B4-BE49-F238E27FC236}">
                    <a16:creationId xmlns:a16="http://schemas.microsoft.com/office/drawing/2014/main" id="{3F9B386E-710D-42C1-92D1-8288F2FA85ED}"/>
                  </a:ext>
                </a:extLst>
              </p:cNvPr>
              <p:cNvSpPr/>
              <p:nvPr/>
            </p:nvSpPr>
            <p:spPr bwMode="auto">
              <a:xfrm>
                <a:off x="6207919" y="2877336"/>
                <a:ext cx="1651397" cy="22867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4288" tIns="14288" rIns="14288" bIns="14288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457086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>
                    <a:solidFill>
                      <a:sysClr val="window" lastClr="FFFFFF"/>
                    </a:solidFill>
                    <a:latin typeface="Calibri"/>
                    <a:ea typeface="微软雅黑" pitchFamily="34" charset="-122"/>
                    <a:cs typeface="Arial"/>
                  </a:rPr>
                  <a:t>教育教学资源</a:t>
                </a:r>
                <a:endParaRPr kumimoji="0" lang="es-ES" altLang="zh-CN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Calibri"/>
                  <a:ea typeface="微软雅黑" pitchFamily="34" charset="-122"/>
                  <a:cs typeface="Arial"/>
                </a:endParaRPr>
              </a:p>
            </p:txBody>
          </p:sp>
        </p:grpSp>
      </p:grp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8977E28-156A-400D-900E-B3D3A02F123F}"/>
              </a:ext>
            </a:extLst>
          </p:cNvPr>
          <p:cNvCxnSpPr/>
          <p:nvPr/>
        </p:nvCxnSpPr>
        <p:spPr>
          <a:xfrm>
            <a:off x="2674838" y="4281574"/>
            <a:ext cx="16996" cy="69668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2EA44205-BE66-4325-9B12-620AFB9C61D1}"/>
              </a:ext>
            </a:extLst>
          </p:cNvPr>
          <p:cNvCxnSpPr/>
          <p:nvPr/>
        </p:nvCxnSpPr>
        <p:spPr>
          <a:xfrm>
            <a:off x="4906672" y="4296088"/>
            <a:ext cx="16996" cy="696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777CB7AE-4D0A-441F-A6B0-F5CCE7EBD244}"/>
              </a:ext>
            </a:extLst>
          </p:cNvPr>
          <p:cNvCxnSpPr/>
          <p:nvPr/>
        </p:nvCxnSpPr>
        <p:spPr>
          <a:xfrm>
            <a:off x="9413816" y="4281574"/>
            <a:ext cx="16996" cy="69668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10B16A4D-16FF-41AD-9392-45CAA38C8496}"/>
              </a:ext>
            </a:extLst>
          </p:cNvPr>
          <p:cNvCxnSpPr/>
          <p:nvPr/>
        </p:nvCxnSpPr>
        <p:spPr>
          <a:xfrm>
            <a:off x="7268334" y="4296088"/>
            <a:ext cx="16996" cy="696685"/>
          </a:xfrm>
          <a:prstGeom prst="straightConnector1">
            <a:avLst/>
          </a:prstGeom>
          <a:ln w="762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: 剪去单角 55">
            <a:extLst>
              <a:ext uri="{FF2B5EF4-FFF2-40B4-BE49-F238E27FC236}">
                <a16:creationId xmlns:a16="http://schemas.microsoft.com/office/drawing/2014/main" id="{80486D52-A678-4C0A-81A4-EA55915B1425}"/>
              </a:ext>
            </a:extLst>
          </p:cNvPr>
          <p:cNvSpPr/>
          <p:nvPr/>
        </p:nvSpPr>
        <p:spPr>
          <a:xfrm>
            <a:off x="1731336" y="5297582"/>
            <a:ext cx="2104837" cy="1051235"/>
          </a:xfrm>
          <a:prstGeom prst="snip1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教学进度滞后，学生从高二才开始选课。压力更大</a:t>
            </a:r>
          </a:p>
        </p:txBody>
      </p:sp>
      <p:sp>
        <p:nvSpPr>
          <p:cNvPr id="57" name="矩形: 剪去单角 56">
            <a:extLst>
              <a:ext uri="{FF2B5EF4-FFF2-40B4-BE49-F238E27FC236}">
                <a16:creationId xmlns:a16="http://schemas.microsoft.com/office/drawing/2014/main" id="{C83301B8-570E-4B92-A5AF-FFEA392F6399}"/>
              </a:ext>
            </a:extLst>
          </p:cNvPr>
          <p:cNvSpPr/>
          <p:nvPr/>
        </p:nvSpPr>
        <p:spPr>
          <a:xfrm>
            <a:off x="4074547" y="5297582"/>
            <a:ext cx="2104837" cy="1051235"/>
          </a:xfrm>
          <a:prstGeom prst="snip1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教师学生走班教学执行困难</a:t>
            </a:r>
            <a:r>
              <a:rPr lang="en-US" altLang="zh-CN" sz="1400" dirty="0">
                <a:solidFill>
                  <a:schemeClr val="tx1"/>
                </a:solidFill>
              </a:rPr>
              <a:t>,</a:t>
            </a:r>
            <a:r>
              <a:rPr lang="zh-CN" altLang="en-US" sz="1400" dirty="0">
                <a:solidFill>
                  <a:schemeClr val="tx1"/>
                </a:solidFill>
              </a:rPr>
              <a:t>降低教学效率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58" name="矩形: 剪去单角 57">
            <a:extLst>
              <a:ext uri="{FF2B5EF4-FFF2-40B4-BE49-F238E27FC236}">
                <a16:creationId xmlns:a16="http://schemas.microsoft.com/office/drawing/2014/main" id="{DCD3A4E0-91F6-49CF-8DA0-37282F795CF6}"/>
              </a:ext>
            </a:extLst>
          </p:cNvPr>
          <p:cNvSpPr/>
          <p:nvPr/>
        </p:nvSpPr>
        <p:spPr>
          <a:xfrm>
            <a:off x="6417758" y="5297582"/>
            <a:ext cx="2104837" cy="1051235"/>
          </a:xfrm>
          <a:prstGeom prst="snip1Rect">
            <a:avLst/>
          </a:prstGeom>
          <a:noFill/>
          <a:ln w="38100">
            <a:solidFill>
              <a:srgbClr val="00B0F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学校管理压力压力陡增。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学生逃课频率增加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教师难掌握学生进度</a:t>
            </a:r>
          </a:p>
        </p:txBody>
      </p:sp>
      <p:sp>
        <p:nvSpPr>
          <p:cNvPr id="59" name="矩形: 剪去单角 58">
            <a:extLst>
              <a:ext uri="{FF2B5EF4-FFF2-40B4-BE49-F238E27FC236}">
                <a16:creationId xmlns:a16="http://schemas.microsoft.com/office/drawing/2014/main" id="{E4CA6EA1-AD07-4D88-ABEF-543B2D7F26DC}"/>
              </a:ext>
            </a:extLst>
          </p:cNvPr>
          <p:cNvSpPr/>
          <p:nvPr/>
        </p:nvSpPr>
        <p:spPr>
          <a:xfrm>
            <a:off x="8760970" y="5297583"/>
            <a:ext cx="2053849" cy="1051235"/>
          </a:xfrm>
          <a:prstGeom prst="snip1Rect">
            <a:avLst/>
          </a:prstGeom>
          <a:noFill/>
          <a:ln w="381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学校诱导学生选课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不走班</a:t>
            </a:r>
            <a:endParaRPr lang="en-US" altLang="zh-CN" sz="1400" dirty="0">
              <a:solidFill>
                <a:schemeClr val="tx1"/>
              </a:solidFill>
            </a:endParaRPr>
          </a:p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课后答疑解惑效率低</a:t>
            </a:r>
          </a:p>
        </p:txBody>
      </p:sp>
    </p:spTree>
    <p:extLst>
      <p:ext uri="{BB962C8B-B14F-4D97-AF65-F5344CB8AC3E}">
        <p14:creationId xmlns:p14="http://schemas.microsoft.com/office/powerpoint/2010/main" val="23819973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48DA8E14-8C84-483A-AE03-A18A2C8B4F11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E00E9E32-458C-4F6F-9654-DA5756D022D0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新高考环境下的问题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教师面临的问题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DC1D396D-125F-46D3-A71E-8AFA72745C61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03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sp>
        <p:nvSpPr>
          <p:cNvPr id="7" name="矩形 6">
            <a:extLst>
              <a:ext uri="{FF2B5EF4-FFF2-40B4-BE49-F238E27FC236}">
                <a16:creationId xmlns:a16="http://schemas.microsoft.com/office/drawing/2014/main" id="{2F85F46A-F1AF-496D-AEFD-672AC2988E7B}"/>
              </a:ext>
            </a:extLst>
          </p:cNvPr>
          <p:cNvSpPr/>
          <p:nvPr/>
        </p:nvSpPr>
        <p:spPr>
          <a:xfrm>
            <a:off x="1473200" y="1971854"/>
            <a:ext cx="3784600" cy="3455293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063BD732-7AD1-48F1-BD61-A9A98F7FEB2F}"/>
              </a:ext>
            </a:extLst>
          </p:cNvPr>
          <p:cNvCxnSpPr/>
          <p:nvPr/>
        </p:nvCxnSpPr>
        <p:spPr>
          <a:xfrm>
            <a:off x="6096000" y="1562100"/>
            <a:ext cx="0" cy="4394200"/>
          </a:xfrm>
          <a:prstGeom prst="line">
            <a:avLst/>
          </a:prstGeom>
          <a:ln w="38100">
            <a:solidFill>
              <a:schemeClr val="bg2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>
            <a:extLst>
              <a:ext uri="{FF2B5EF4-FFF2-40B4-BE49-F238E27FC236}">
                <a16:creationId xmlns:a16="http://schemas.microsoft.com/office/drawing/2014/main" id="{B4B1344D-E622-4E6F-B875-2D0420412476}"/>
              </a:ext>
            </a:extLst>
          </p:cNvPr>
          <p:cNvSpPr txBox="1"/>
          <p:nvPr/>
        </p:nvSpPr>
        <p:spPr>
          <a:xfrm>
            <a:off x="6845300" y="2146300"/>
            <a:ext cx="495299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Blip>
                <a:blip r:embed="rId4"/>
              </a:buBlip>
            </a:pPr>
            <a:r>
              <a:rPr lang="zh-CN" altLang="en-US" dirty="0"/>
              <a:t>缺乏教辅资源。</a:t>
            </a:r>
            <a:endParaRPr lang="en-US" altLang="zh-CN" dirty="0"/>
          </a:p>
          <a:p>
            <a:pPr marL="285750" indent="-285750">
              <a:buBlip>
                <a:blip r:embed="rId4"/>
              </a:buBlip>
            </a:pPr>
            <a:endParaRPr lang="en-US" altLang="zh-CN" dirty="0"/>
          </a:p>
          <a:p>
            <a:pPr marL="285750" indent="-285750">
              <a:buBlip>
                <a:blip r:embed="rId4"/>
              </a:buBlip>
            </a:pPr>
            <a:r>
              <a:rPr lang="zh-CN" altLang="en-US" dirty="0"/>
              <a:t>学校管理缺乏规划，教师执行走班困难重重。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Blip>
                <a:blip r:embed="rId4"/>
              </a:buBlip>
            </a:pPr>
            <a:r>
              <a:rPr lang="zh-CN" altLang="en-US" dirty="0"/>
              <a:t>需要引导学生、家长了解新高考相关信息。指点学生选课</a:t>
            </a:r>
            <a:endParaRPr lang="en-US" altLang="zh-CN" dirty="0"/>
          </a:p>
          <a:p>
            <a:pPr marL="285750" indent="-285750">
              <a:buBlip>
                <a:blip r:embed="rId4"/>
              </a:buBlip>
            </a:pPr>
            <a:endParaRPr lang="en-US" altLang="zh-CN" dirty="0"/>
          </a:p>
          <a:p>
            <a:pPr marL="285750" indent="-285750">
              <a:buBlip>
                <a:blip r:embed="rId4"/>
              </a:buBlip>
            </a:pPr>
            <a:r>
              <a:rPr lang="zh-CN" altLang="en-US" dirty="0"/>
              <a:t>课后辅导时间成本变高，学生的进度难以掌握。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Blip>
                <a:blip r:embed="rId4"/>
              </a:buBlip>
            </a:pPr>
            <a:r>
              <a:rPr lang="zh-CN" altLang="en-US" b="1" dirty="0"/>
              <a:t>新模式下教师教学压力增加，班主任压力雪上加霜。</a:t>
            </a:r>
            <a:endParaRPr lang="en-US" altLang="zh-CN" b="1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6146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A6E76718-B7AF-446E-8E13-B179B7688CD7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F3CBA85-A577-4D97-A639-DC54EFCA5B64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教师面临的问题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教师压力陡增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60CD9E4B-2EB6-4FDA-ADDE-F1E2E725BF35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03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sp>
        <p:nvSpPr>
          <p:cNvPr id="7" name="Arc 4">
            <a:extLst>
              <a:ext uri="{FF2B5EF4-FFF2-40B4-BE49-F238E27FC236}">
                <a16:creationId xmlns:a16="http://schemas.microsoft.com/office/drawing/2014/main" id="{5831B7A9-3C0C-4B27-82DC-F314C6E5895C}"/>
              </a:ext>
            </a:extLst>
          </p:cNvPr>
          <p:cNvSpPr/>
          <p:nvPr/>
        </p:nvSpPr>
        <p:spPr>
          <a:xfrm>
            <a:off x="1617400" y="2328867"/>
            <a:ext cx="1663184" cy="1663185"/>
          </a:xfrm>
          <a:prstGeom prst="arc">
            <a:avLst>
              <a:gd name="adj1" fmla="val 16200000"/>
              <a:gd name="adj2" fmla="val 10585028"/>
            </a:avLst>
          </a:prstGeom>
          <a:noFill/>
          <a:ln w="127000" cap="rnd" cmpd="sng" algn="ctr">
            <a:solidFill>
              <a:srgbClr val="126CAA"/>
            </a:solidFill>
            <a:prstDash val="solid"/>
            <a:beve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238F189C-AC9D-492F-A31E-2FCF9239BD05}"/>
              </a:ext>
            </a:extLst>
          </p:cNvPr>
          <p:cNvSpPr txBox="1"/>
          <p:nvPr/>
        </p:nvSpPr>
        <p:spPr>
          <a:xfrm>
            <a:off x="1522745" y="4552349"/>
            <a:ext cx="1828433" cy="64633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86%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的教师表示压力增加。其中</a:t>
            </a:r>
            <a:r>
              <a:rPr lang="en-US" altLang="zh-CN" sz="12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42%</a:t>
            </a:r>
            <a:r>
              <a:rPr lang="zh-CN" altLang="en-US" sz="1200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的教师表示压力大增</a:t>
            </a:r>
            <a:endParaRPr lang="en-US" sz="1200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9C87783D-3B02-429F-90DB-9D901A05E1C1}"/>
              </a:ext>
            </a:extLst>
          </p:cNvPr>
          <p:cNvSpPr txBox="1"/>
          <p:nvPr/>
        </p:nvSpPr>
        <p:spPr>
          <a:xfrm>
            <a:off x="1533530" y="4213795"/>
            <a:ext cx="18284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26CAA"/>
                </a:solidFill>
                <a:latin typeface="Arial"/>
                <a:ea typeface="微软雅黑"/>
                <a:cs typeface="+mn-ea"/>
                <a:sym typeface="+mn-lt"/>
              </a:rPr>
              <a:t>高中教师压力</a:t>
            </a:r>
            <a:endParaRPr lang="en-US" sz="1600" b="1" dirty="0">
              <a:solidFill>
                <a:srgbClr val="126CAA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11" name="Group 91">
            <a:extLst>
              <a:ext uri="{FF2B5EF4-FFF2-40B4-BE49-F238E27FC236}">
                <a16:creationId xmlns:a16="http://schemas.microsoft.com/office/drawing/2014/main" id="{6C0A7948-195E-438C-AC46-C8B620BED304}"/>
              </a:ext>
            </a:extLst>
          </p:cNvPr>
          <p:cNvGrpSpPr/>
          <p:nvPr/>
        </p:nvGrpSpPr>
        <p:grpSpPr>
          <a:xfrm>
            <a:off x="1325568" y="2603861"/>
            <a:ext cx="754076" cy="639074"/>
            <a:chOff x="1366053" y="3122617"/>
            <a:chExt cx="498997" cy="449520"/>
          </a:xfrm>
        </p:grpSpPr>
        <p:sp>
          <p:nvSpPr>
            <p:cNvPr id="12" name="Oval 8">
              <a:extLst>
                <a:ext uri="{FF2B5EF4-FFF2-40B4-BE49-F238E27FC236}">
                  <a16:creationId xmlns:a16="http://schemas.microsoft.com/office/drawing/2014/main" id="{37F52CC9-3A69-44F1-8A98-F55422AA4F5D}"/>
                </a:ext>
              </a:extLst>
            </p:cNvPr>
            <p:cNvSpPr/>
            <p:nvPr/>
          </p:nvSpPr>
          <p:spPr>
            <a:xfrm>
              <a:off x="1415528" y="3122617"/>
              <a:ext cx="449522" cy="449520"/>
            </a:xfrm>
            <a:prstGeom prst="ellipse">
              <a:avLst/>
            </a:prstGeom>
            <a:solidFill>
              <a:srgbClr val="126C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627D350-CDB7-417B-82F9-96B2378FBF60}"/>
                </a:ext>
              </a:extLst>
            </p:cNvPr>
            <p:cNvSpPr txBox="1"/>
            <p:nvPr/>
          </p:nvSpPr>
          <p:spPr>
            <a:xfrm>
              <a:off x="1366053" y="3245002"/>
              <a:ext cx="498996" cy="18094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1500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86</a:t>
              </a: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%</a:t>
              </a:r>
            </a:p>
          </p:txBody>
        </p:sp>
      </p:grpSp>
      <p:sp>
        <p:nvSpPr>
          <p:cNvPr id="14" name="Arc 73">
            <a:extLst>
              <a:ext uri="{FF2B5EF4-FFF2-40B4-BE49-F238E27FC236}">
                <a16:creationId xmlns:a16="http://schemas.microsoft.com/office/drawing/2014/main" id="{F0D6AA1F-1E10-4657-9B70-FD1831411861}"/>
              </a:ext>
            </a:extLst>
          </p:cNvPr>
          <p:cNvSpPr/>
          <p:nvPr/>
        </p:nvSpPr>
        <p:spPr>
          <a:xfrm>
            <a:off x="6578726" y="2328867"/>
            <a:ext cx="1663184" cy="1663185"/>
          </a:xfrm>
          <a:prstGeom prst="arc">
            <a:avLst>
              <a:gd name="adj1" fmla="val 16200000"/>
              <a:gd name="adj2" fmla="val 14190930"/>
            </a:avLst>
          </a:prstGeom>
          <a:noFill/>
          <a:ln w="127000" cap="rnd" cmpd="sng" algn="ctr">
            <a:solidFill>
              <a:srgbClr val="00BAFB"/>
            </a:solidFill>
            <a:prstDash val="solid"/>
            <a:beve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6" name="TextBox 76">
            <a:extLst>
              <a:ext uri="{FF2B5EF4-FFF2-40B4-BE49-F238E27FC236}">
                <a16:creationId xmlns:a16="http://schemas.microsoft.com/office/drawing/2014/main" id="{133BFF9E-EF53-48BC-8984-778D983421F3}"/>
              </a:ext>
            </a:extLst>
          </p:cNvPr>
          <p:cNvSpPr txBox="1"/>
          <p:nvPr/>
        </p:nvSpPr>
        <p:spPr>
          <a:xfrm>
            <a:off x="6521077" y="4540821"/>
            <a:ext cx="182843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98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%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的教师认为学校管理方面带来的压力最大，上级教育部门对教师要求越来越多。</a:t>
            </a:r>
            <a:endParaRPr lang="en-US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17" name="TextBox 77">
            <a:extLst>
              <a:ext uri="{FF2B5EF4-FFF2-40B4-BE49-F238E27FC236}">
                <a16:creationId xmlns:a16="http://schemas.microsoft.com/office/drawing/2014/main" id="{8F3C1701-BFA8-4304-BDB9-893574067C97}"/>
              </a:ext>
            </a:extLst>
          </p:cNvPr>
          <p:cNvSpPr txBox="1"/>
          <p:nvPr/>
        </p:nvSpPr>
        <p:spPr>
          <a:xfrm>
            <a:off x="6494856" y="4213795"/>
            <a:ext cx="203095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BAFB"/>
                </a:solidFill>
                <a:latin typeface="Arial"/>
                <a:ea typeface="微软雅黑"/>
                <a:cs typeface="+mn-ea"/>
                <a:sym typeface="+mn-lt"/>
              </a:rPr>
              <a:t>来自学校管理的压力</a:t>
            </a:r>
            <a:endParaRPr lang="en-US" sz="1600" b="1" dirty="0">
              <a:solidFill>
                <a:srgbClr val="00BAFB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18" name="Group 92">
            <a:extLst>
              <a:ext uri="{FF2B5EF4-FFF2-40B4-BE49-F238E27FC236}">
                <a16:creationId xmlns:a16="http://schemas.microsoft.com/office/drawing/2014/main" id="{B29CA0D4-F7A4-45CF-BA08-A27D7C291FC2}"/>
              </a:ext>
            </a:extLst>
          </p:cNvPr>
          <p:cNvGrpSpPr/>
          <p:nvPr/>
        </p:nvGrpSpPr>
        <p:grpSpPr>
          <a:xfrm>
            <a:off x="6860602" y="2188206"/>
            <a:ext cx="681983" cy="449520"/>
            <a:chOff x="6327379" y="3122617"/>
            <a:chExt cx="681983" cy="449520"/>
          </a:xfrm>
          <a:solidFill>
            <a:srgbClr val="00BAFB"/>
          </a:solidFill>
        </p:grpSpPr>
        <p:sp>
          <p:nvSpPr>
            <p:cNvPr id="19" name="Oval 74">
              <a:extLst>
                <a:ext uri="{FF2B5EF4-FFF2-40B4-BE49-F238E27FC236}">
                  <a16:creationId xmlns:a16="http://schemas.microsoft.com/office/drawing/2014/main" id="{64ABA81A-788E-483B-A3CC-EF95317F45EB}"/>
                </a:ext>
              </a:extLst>
            </p:cNvPr>
            <p:cNvSpPr/>
            <p:nvPr/>
          </p:nvSpPr>
          <p:spPr>
            <a:xfrm>
              <a:off x="6376854" y="3122617"/>
              <a:ext cx="449522" cy="4495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" name="TextBox 78">
              <a:extLst>
                <a:ext uri="{FF2B5EF4-FFF2-40B4-BE49-F238E27FC236}">
                  <a16:creationId xmlns:a16="http://schemas.microsoft.com/office/drawing/2014/main" id="{6623C2D9-8B47-42D5-8C9A-14B03B4F32AA}"/>
                </a:ext>
              </a:extLst>
            </p:cNvPr>
            <p:cNvSpPr txBox="1"/>
            <p:nvPr/>
          </p:nvSpPr>
          <p:spPr>
            <a:xfrm>
              <a:off x="6327379" y="3208923"/>
              <a:ext cx="681983" cy="257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98</a:t>
              </a: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%</a:t>
              </a:r>
            </a:p>
          </p:txBody>
        </p:sp>
      </p:grpSp>
      <p:sp>
        <p:nvSpPr>
          <p:cNvPr id="21" name="Arc 80">
            <a:extLst>
              <a:ext uri="{FF2B5EF4-FFF2-40B4-BE49-F238E27FC236}">
                <a16:creationId xmlns:a16="http://schemas.microsoft.com/office/drawing/2014/main" id="{BF4FFAFA-C287-4AEA-AF61-AB8F07A4DBF4}"/>
              </a:ext>
            </a:extLst>
          </p:cNvPr>
          <p:cNvSpPr/>
          <p:nvPr/>
        </p:nvSpPr>
        <p:spPr>
          <a:xfrm>
            <a:off x="9095717" y="2328867"/>
            <a:ext cx="1663184" cy="1663185"/>
          </a:xfrm>
          <a:prstGeom prst="arc">
            <a:avLst>
              <a:gd name="adj1" fmla="val 16200000"/>
              <a:gd name="adj2" fmla="val 12776784"/>
            </a:avLst>
          </a:prstGeom>
          <a:noFill/>
          <a:ln w="127000" cap="rnd" cmpd="sng" algn="ctr">
            <a:solidFill>
              <a:srgbClr val="00BAFB"/>
            </a:solidFill>
            <a:prstDash val="solid"/>
            <a:beve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3" name="TextBox 83">
            <a:extLst>
              <a:ext uri="{FF2B5EF4-FFF2-40B4-BE49-F238E27FC236}">
                <a16:creationId xmlns:a16="http://schemas.microsoft.com/office/drawing/2014/main" id="{437E5C0E-8771-4910-9D45-32C4E8FE2FCB}"/>
              </a:ext>
            </a:extLst>
          </p:cNvPr>
          <p:cNvSpPr txBox="1"/>
          <p:nvPr/>
        </p:nvSpPr>
        <p:spPr>
          <a:xfrm>
            <a:off x="9011849" y="4490793"/>
            <a:ext cx="182843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en-US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93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%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的教师认为应对各种检查压力最大。</a:t>
            </a:r>
            <a:endParaRPr lang="en-US" altLang="zh-CN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+mn-ea"/>
              <a:sym typeface="+mn-lt"/>
            </a:endParaRPr>
          </a:p>
          <a:p>
            <a:pPr algn="ctr"/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其次是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90%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教师认为教研与科研的要求带来的压力。</a:t>
            </a:r>
            <a:endParaRPr lang="en-US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4" name="TextBox 84">
            <a:extLst>
              <a:ext uri="{FF2B5EF4-FFF2-40B4-BE49-F238E27FC236}">
                <a16:creationId xmlns:a16="http://schemas.microsoft.com/office/drawing/2014/main" id="{1D42EDD8-D2D5-4A61-AE9F-3807011E0D69}"/>
              </a:ext>
            </a:extLst>
          </p:cNvPr>
          <p:cNvSpPr txBox="1"/>
          <p:nvPr/>
        </p:nvSpPr>
        <p:spPr>
          <a:xfrm>
            <a:off x="9011847" y="4213795"/>
            <a:ext cx="18284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0BBFC"/>
                </a:solidFill>
                <a:latin typeface="Arial"/>
                <a:ea typeface="微软雅黑"/>
                <a:cs typeface="+mn-ea"/>
                <a:sym typeface="+mn-lt"/>
              </a:rPr>
              <a:t>来自工作压力负荷</a:t>
            </a:r>
            <a:endParaRPr lang="en-US" sz="1600" b="1" dirty="0">
              <a:solidFill>
                <a:srgbClr val="00BBFC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25" name="Group 93">
            <a:extLst>
              <a:ext uri="{FF2B5EF4-FFF2-40B4-BE49-F238E27FC236}">
                <a16:creationId xmlns:a16="http://schemas.microsoft.com/office/drawing/2014/main" id="{161910AA-0AB9-4C3F-9AF1-FDFA2A5059F5}"/>
              </a:ext>
            </a:extLst>
          </p:cNvPr>
          <p:cNvGrpSpPr/>
          <p:nvPr/>
        </p:nvGrpSpPr>
        <p:grpSpPr>
          <a:xfrm>
            <a:off x="9074535" y="2274511"/>
            <a:ext cx="630266" cy="449520"/>
            <a:chOff x="8844371" y="3122617"/>
            <a:chExt cx="630266" cy="449520"/>
          </a:xfrm>
          <a:solidFill>
            <a:srgbClr val="00BAFB"/>
          </a:solidFill>
        </p:grpSpPr>
        <p:sp>
          <p:nvSpPr>
            <p:cNvPr id="26" name="Oval 81">
              <a:extLst>
                <a:ext uri="{FF2B5EF4-FFF2-40B4-BE49-F238E27FC236}">
                  <a16:creationId xmlns:a16="http://schemas.microsoft.com/office/drawing/2014/main" id="{EAF54C8A-CF88-4CF8-82B4-F1A42FEFDE59}"/>
                </a:ext>
              </a:extLst>
            </p:cNvPr>
            <p:cNvSpPr/>
            <p:nvPr/>
          </p:nvSpPr>
          <p:spPr>
            <a:xfrm>
              <a:off x="8893845" y="3122617"/>
              <a:ext cx="449522" cy="4495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7" name="TextBox 85">
              <a:extLst>
                <a:ext uri="{FF2B5EF4-FFF2-40B4-BE49-F238E27FC236}">
                  <a16:creationId xmlns:a16="http://schemas.microsoft.com/office/drawing/2014/main" id="{DBC7957D-6171-4CB4-8035-3A2EF77B62B8}"/>
                </a:ext>
              </a:extLst>
            </p:cNvPr>
            <p:cNvSpPr txBox="1"/>
            <p:nvPr/>
          </p:nvSpPr>
          <p:spPr>
            <a:xfrm>
              <a:off x="8844371" y="3245003"/>
              <a:ext cx="630266" cy="257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93%</a:t>
              </a:r>
            </a:p>
          </p:txBody>
        </p:sp>
      </p:grpSp>
      <p:sp>
        <p:nvSpPr>
          <p:cNvPr id="28" name="Arc 66">
            <a:extLst>
              <a:ext uri="{FF2B5EF4-FFF2-40B4-BE49-F238E27FC236}">
                <a16:creationId xmlns:a16="http://schemas.microsoft.com/office/drawing/2014/main" id="{7DA1579C-9404-4D8C-84D5-4ED99275E16E}"/>
              </a:ext>
            </a:extLst>
          </p:cNvPr>
          <p:cNvSpPr/>
          <p:nvPr/>
        </p:nvSpPr>
        <p:spPr>
          <a:xfrm>
            <a:off x="4102292" y="2328867"/>
            <a:ext cx="1663184" cy="1663185"/>
          </a:xfrm>
          <a:prstGeom prst="arc">
            <a:avLst>
              <a:gd name="adj1" fmla="val 16200000"/>
              <a:gd name="adj2" fmla="val 13672150"/>
            </a:avLst>
          </a:prstGeom>
          <a:noFill/>
          <a:ln w="127000" cap="rnd" cmpd="sng" algn="ctr">
            <a:solidFill>
              <a:srgbClr val="126CAA"/>
            </a:solidFill>
            <a:prstDash val="solid"/>
            <a:beve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0" name="TextBox 69">
            <a:extLst>
              <a:ext uri="{FF2B5EF4-FFF2-40B4-BE49-F238E27FC236}">
                <a16:creationId xmlns:a16="http://schemas.microsoft.com/office/drawing/2014/main" id="{B59A1A82-7C08-4280-9730-0A8A4BED3C89}"/>
              </a:ext>
            </a:extLst>
          </p:cNvPr>
          <p:cNvSpPr txBox="1"/>
          <p:nvPr/>
        </p:nvSpPr>
        <p:spPr>
          <a:xfrm>
            <a:off x="4018422" y="4557866"/>
            <a:ext cx="1828433" cy="7694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10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defRPr>
            </a:lvl1pPr>
          </a:lstStyle>
          <a:p>
            <a:pPr algn="ctr"/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班主任的压力明显增大，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91%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班主任表示压力明显增大，其中</a:t>
            </a:r>
            <a:r>
              <a:rPr lang="en-US" altLang="zh-CN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46%</a:t>
            </a:r>
            <a:r>
              <a:rPr lang="zh-CN" altLang="en-US" dirty="0">
                <a:solidFill>
                  <a:prstClr val="white">
                    <a:lumMod val="50000"/>
                  </a:prstClr>
                </a:solidFill>
                <a:latin typeface="Arial"/>
                <a:ea typeface="微软雅黑"/>
                <a:cs typeface="+mn-ea"/>
                <a:sym typeface="+mn-lt"/>
              </a:rPr>
              <a:t>感觉夜里大增。</a:t>
            </a:r>
            <a:endParaRPr lang="en-US" dirty="0">
              <a:solidFill>
                <a:prstClr val="white">
                  <a:lumMod val="50000"/>
                </a:prstClr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1" name="TextBox 70">
            <a:extLst>
              <a:ext uri="{FF2B5EF4-FFF2-40B4-BE49-F238E27FC236}">
                <a16:creationId xmlns:a16="http://schemas.microsoft.com/office/drawing/2014/main" id="{B80731EA-6D4C-4D74-BA24-30ED792D350B}"/>
              </a:ext>
            </a:extLst>
          </p:cNvPr>
          <p:cNvSpPr txBox="1"/>
          <p:nvPr/>
        </p:nvSpPr>
        <p:spPr>
          <a:xfrm>
            <a:off x="3868168" y="4213795"/>
            <a:ext cx="222783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126CAA"/>
                </a:solidFill>
                <a:latin typeface="Arial"/>
                <a:ea typeface="微软雅黑"/>
                <a:cs typeface="+mn-ea"/>
                <a:sym typeface="+mn-lt"/>
              </a:rPr>
              <a:t>班主任压力感增加明显</a:t>
            </a:r>
            <a:endParaRPr lang="en-US" sz="1600" b="1" dirty="0">
              <a:solidFill>
                <a:srgbClr val="126CAA"/>
              </a:solidFill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32" name="Group 90">
            <a:extLst>
              <a:ext uri="{FF2B5EF4-FFF2-40B4-BE49-F238E27FC236}">
                <a16:creationId xmlns:a16="http://schemas.microsoft.com/office/drawing/2014/main" id="{7BF10D3C-60BF-4BC2-B95F-49BD60EDC9DB}"/>
              </a:ext>
            </a:extLst>
          </p:cNvPr>
          <p:cNvGrpSpPr/>
          <p:nvPr/>
        </p:nvGrpSpPr>
        <p:grpSpPr>
          <a:xfrm>
            <a:off x="4250656" y="2122333"/>
            <a:ext cx="681983" cy="558946"/>
            <a:chOff x="3850946" y="3122617"/>
            <a:chExt cx="548470" cy="449520"/>
          </a:xfrm>
        </p:grpSpPr>
        <p:sp>
          <p:nvSpPr>
            <p:cNvPr id="33" name="Oval 67">
              <a:extLst>
                <a:ext uri="{FF2B5EF4-FFF2-40B4-BE49-F238E27FC236}">
                  <a16:creationId xmlns:a16="http://schemas.microsoft.com/office/drawing/2014/main" id="{052F373E-3C15-4F06-BBE9-C3527C8AD495}"/>
                </a:ext>
              </a:extLst>
            </p:cNvPr>
            <p:cNvSpPr/>
            <p:nvPr/>
          </p:nvSpPr>
          <p:spPr>
            <a:xfrm>
              <a:off x="3900420" y="3122617"/>
              <a:ext cx="449522" cy="449520"/>
            </a:xfrm>
            <a:prstGeom prst="ellipse">
              <a:avLst/>
            </a:prstGeom>
            <a:solidFill>
              <a:srgbClr val="126CAA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34" name="TextBox 71">
              <a:extLst>
                <a:ext uri="{FF2B5EF4-FFF2-40B4-BE49-F238E27FC236}">
                  <a16:creationId xmlns:a16="http://schemas.microsoft.com/office/drawing/2014/main" id="{807EF189-5217-4961-A2AA-CBA586C025FE}"/>
                </a:ext>
              </a:extLst>
            </p:cNvPr>
            <p:cNvSpPr txBox="1"/>
            <p:nvPr/>
          </p:nvSpPr>
          <p:spPr>
            <a:xfrm>
              <a:off x="3850946" y="3245003"/>
              <a:ext cx="548470" cy="20694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500" kern="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rPr>
                <a:t>91</a:t>
              </a: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%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58195E3-785A-444D-A0BD-B9ABCF8E068C}"/>
              </a:ext>
            </a:extLst>
          </p:cNvPr>
          <p:cNvGrpSpPr/>
          <p:nvPr/>
        </p:nvGrpSpPr>
        <p:grpSpPr>
          <a:xfrm>
            <a:off x="2199657" y="2719439"/>
            <a:ext cx="702123" cy="867368"/>
            <a:chOff x="2199657" y="2719439"/>
            <a:chExt cx="702123" cy="867368"/>
          </a:xfrm>
        </p:grpSpPr>
        <p:sp>
          <p:nvSpPr>
            <p:cNvPr id="29" name="Arc 66">
              <a:extLst>
                <a:ext uri="{FF2B5EF4-FFF2-40B4-BE49-F238E27FC236}">
                  <a16:creationId xmlns:a16="http://schemas.microsoft.com/office/drawing/2014/main" id="{FDCB40C3-7B56-40AA-9279-88F377F86ADD}"/>
                </a:ext>
              </a:extLst>
            </p:cNvPr>
            <p:cNvSpPr/>
            <p:nvPr/>
          </p:nvSpPr>
          <p:spPr>
            <a:xfrm>
              <a:off x="2199657" y="2719439"/>
              <a:ext cx="679310" cy="679310"/>
            </a:xfrm>
            <a:prstGeom prst="arc">
              <a:avLst>
                <a:gd name="adj1" fmla="val 16200000"/>
                <a:gd name="adj2" fmla="val 2532370"/>
              </a:avLst>
            </a:prstGeom>
            <a:noFill/>
            <a:ln w="127000" cap="rnd" cmpd="sng" algn="ctr">
              <a:solidFill>
                <a:schemeClr val="accent2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35" name="Group 91">
              <a:extLst>
                <a:ext uri="{FF2B5EF4-FFF2-40B4-BE49-F238E27FC236}">
                  <a16:creationId xmlns:a16="http://schemas.microsoft.com/office/drawing/2014/main" id="{209DC283-B3A5-4F90-9470-25C0FFEA39CA}"/>
                </a:ext>
              </a:extLst>
            </p:cNvPr>
            <p:cNvGrpSpPr/>
            <p:nvPr/>
          </p:nvGrpSpPr>
          <p:grpSpPr>
            <a:xfrm>
              <a:off x="2334562" y="3139775"/>
              <a:ext cx="567218" cy="447032"/>
              <a:chOff x="1366054" y="3122617"/>
              <a:chExt cx="498996" cy="418024"/>
            </a:xfrm>
          </p:grpSpPr>
          <p:sp>
            <p:nvSpPr>
              <p:cNvPr id="36" name="Oval 8">
                <a:extLst>
                  <a:ext uri="{FF2B5EF4-FFF2-40B4-BE49-F238E27FC236}">
                    <a16:creationId xmlns:a16="http://schemas.microsoft.com/office/drawing/2014/main" id="{47AD4DEA-75E9-428B-84E9-0E5D5A994797}"/>
                  </a:ext>
                </a:extLst>
              </p:cNvPr>
              <p:cNvSpPr/>
              <p:nvPr/>
            </p:nvSpPr>
            <p:spPr>
              <a:xfrm>
                <a:off x="1415528" y="3122617"/>
                <a:ext cx="418025" cy="418024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37" name="TextBox 12">
                <a:extLst>
                  <a:ext uri="{FF2B5EF4-FFF2-40B4-BE49-F238E27FC236}">
                    <a16:creationId xmlns:a16="http://schemas.microsoft.com/office/drawing/2014/main" id="{44397B7D-CDC8-41EA-A2BD-83F3063D571E}"/>
                  </a:ext>
                </a:extLst>
              </p:cNvPr>
              <p:cNvSpPr txBox="1"/>
              <p:nvPr/>
            </p:nvSpPr>
            <p:spPr>
              <a:xfrm>
                <a:off x="1366054" y="3245004"/>
                <a:ext cx="498996" cy="240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42</a:t>
                </a:r>
                <a:r>
                  <a: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%</a:t>
                </a:r>
              </a:p>
            </p:txBody>
          </p:sp>
        </p:grp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2FC6A875-96E3-4220-A650-493A3269AF5D}"/>
              </a:ext>
            </a:extLst>
          </p:cNvPr>
          <p:cNvGrpSpPr/>
          <p:nvPr/>
        </p:nvGrpSpPr>
        <p:grpSpPr>
          <a:xfrm>
            <a:off x="4744802" y="2719439"/>
            <a:ext cx="702124" cy="867368"/>
            <a:chOff x="2199657" y="2719439"/>
            <a:chExt cx="702124" cy="867368"/>
          </a:xfrm>
        </p:grpSpPr>
        <p:sp>
          <p:nvSpPr>
            <p:cNvPr id="44" name="Arc 66">
              <a:extLst>
                <a:ext uri="{FF2B5EF4-FFF2-40B4-BE49-F238E27FC236}">
                  <a16:creationId xmlns:a16="http://schemas.microsoft.com/office/drawing/2014/main" id="{08F29BA5-B633-4731-9E1D-BB6E6B40D7FC}"/>
                </a:ext>
              </a:extLst>
            </p:cNvPr>
            <p:cNvSpPr/>
            <p:nvPr/>
          </p:nvSpPr>
          <p:spPr>
            <a:xfrm>
              <a:off x="2199657" y="2719439"/>
              <a:ext cx="679310" cy="679310"/>
            </a:xfrm>
            <a:prstGeom prst="arc">
              <a:avLst>
                <a:gd name="adj1" fmla="val 16200000"/>
                <a:gd name="adj2" fmla="val 2532370"/>
              </a:avLst>
            </a:prstGeom>
            <a:noFill/>
            <a:ln w="127000" cap="rnd" cmpd="sng" algn="ctr">
              <a:solidFill>
                <a:schemeClr val="accent2"/>
              </a:solidFill>
              <a:prstDash val="solid"/>
              <a:bevel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45" name="Group 91">
              <a:extLst>
                <a:ext uri="{FF2B5EF4-FFF2-40B4-BE49-F238E27FC236}">
                  <a16:creationId xmlns:a16="http://schemas.microsoft.com/office/drawing/2014/main" id="{C46548C4-8A8C-4355-8CE1-13F54C592E07}"/>
                </a:ext>
              </a:extLst>
            </p:cNvPr>
            <p:cNvGrpSpPr/>
            <p:nvPr/>
          </p:nvGrpSpPr>
          <p:grpSpPr>
            <a:xfrm>
              <a:off x="2334563" y="3139775"/>
              <a:ext cx="567218" cy="447032"/>
              <a:chOff x="1366055" y="3122617"/>
              <a:chExt cx="498996" cy="418024"/>
            </a:xfrm>
          </p:grpSpPr>
          <p:sp>
            <p:nvSpPr>
              <p:cNvPr id="46" name="Oval 8">
                <a:extLst>
                  <a:ext uri="{FF2B5EF4-FFF2-40B4-BE49-F238E27FC236}">
                    <a16:creationId xmlns:a16="http://schemas.microsoft.com/office/drawing/2014/main" id="{AE4E8FEB-4DC5-47C2-B107-6AC8A6B0448D}"/>
                  </a:ext>
                </a:extLst>
              </p:cNvPr>
              <p:cNvSpPr/>
              <p:nvPr/>
            </p:nvSpPr>
            <p:spPr>
              <a:xfrm>
                <a:off x="1415528" y="3122617"/>
                <a:ext cx="418025" cy="418024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47" name="TextBox 12">
                <a:extLst>
                  <a:ext uri="{FF2B5EF4-FFF2-40B4-BE49-F238E27FC236}">
                    <a16:creationId xmlns:a16="http://schemas.microsoft.com/office/drawing/2014/main" id="{6626AB36-D2B3-400B-BFB5-BE1355CC3D9B}"/>
                  </a:ext>
                </a:extLst>
              </p:cNvPr>
              <p:cNvSpPr txBox="1"/>
              <p:nvPr/>
            </p:nvSpPr>
            <p:spPr>
              <a:xfrm>
                <a:off x="1366055" y="3245004"/>
                <a:ext cx="498996" cy="2406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7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altLang="zh-CN" sz="1500" kern="0" dirty="0">
                    <a:solidFill>
                      <a:prstClr val="white"/>
                    </a:solidFill>
                    <a:latin typeface="Arial"/>
                    <a:ea typeface="微软雅黑"/>
                    <a:cs typeface="+mn-ea"/>
                    <a:sym typeface="+mn-lt"/>
                  </a:rPr>
                  <a:t>46</a:t>
                </a:r>
                <a:r>
                  <a:rPr kumimoji="0" lang="en-US" sz="15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微软雅黑"/>
                    <a:cs typeface="+mn-ea"/>
                    <a:sym typeface="+mn-lt"/>
                  </a:rPr>
                  <a:t>%</a:t>
                </a:r>
              </a:p>
            </p:txBody>
          </p:sp>
        </p:grpSp>
      </p:grpSp>
      <p:sp>
        <p:nvSpPr>
          <p:cNvPr id="48" name="Arc 80">
            <a:extLst>
              <a:ext uri="{FF2B5EF4-FFF2-40B4-BE49-F238E27FC236}">
                <a16:creationId xmlns:a16="http://schemas.microsoft.com/office/drawing/2014/main" id="{23EA432A-3BB4-451F-A9F1-6364C72D59D5}"/>
              </a:ext>
            </a:extLst>
          </p:cNvPr>
          <p:cNvSpPr/>
          <p:nvPr/>
        </p:nvSpPr>
        <p:spPr>
          <a:xfrm>
            <a:off x="9378403" y="2607459"/>
            <a:ext cx="1159023" cy="1159024"/>
          </a:xfrm>
          <a:prstGeom prst="arc">
            <a:avLst>
              <a:gd name="adj1" fmla="val 16200000"/>
              <a:gd name="adj2" fmla="val 13426457"/>
            </a:avLst>
          </a:prstGeom>
          <a:noFill/>
          <a:ln w="127000" cap="rnd" cmpd="sng" algn="ctr">
            <a:solidFill>
              <a:schemeClr val="bg2">
                <a:lumMod val="75000"/>
              </a:schemeClr>
            </a:solidFill>
            <a:prstDash val="solid"/>
            <a:bevel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49" name="Group 93">
            <a:extLst>
              <a:ext uri="{FF2B5EF4-FFF2-40B4-BE49-F238E27FC236}">
                <a16:creationId xmlns:a16="http://schemas.microsoft.com/office/drawing/2014/main" id="{8927BD2D-483D-4FBE-91C1-6279D07C9260}"/>
              </a:ext>
            </a:extLst>
          </p:cNvPr>
          <p:cNvGrpSpPr/>
          <p:nvPr/>
        </p:nvGrpSpPr>
        <p:grpSpPr>
          <a:xfrm>
            <a:off x="9369136" y="2509839"/>
            <a:ext cx="630265" cy="449519"/>
            <a:chOff x="8844370" y="3122617"/>
            <a:chExt cx="630266" cy="449520"/>
          </a:xfrm>
          <a:solidFill>
            <a:schemeClr val="bg2">
              <a:lumMod val="75000"/>
            </a:schemeClr>
          </a:solidFill>
        </p:grpSpPr>
        <p:sp>
          <p:nvSpPr>
            <p:cNvPr id="50" name="Oval 81">
              <a:extLst>
                <a:ext uri="{FF2B5EF4-FFF2-40B4-BE49-F238E27FC236}">
                  <a16:creationId xmlns:a16="http://schemas.microsoft.com/office/drawing/2014/main" id="{5D3EEF43-C543-4712-8C06-16749E4D4D38}"/>
                </a:ext>
              </a:extLst>
            </p:cNvPr>
            <p:cNvSpPr/>
            <p:nvPr/>
          </p:nvSpPr>
          <p:spPr>
            <a:xfrm>
              <a:off x="8893845" y="3122617"/>
              <a:ext cx="449522" cy="449520"/>
            </a:xfrm>
            <a:prstGeom prst="ellipse">
              <a:avLst/>
            </a:prstGeom>
            <a:grpFill/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1" name="TextBox 85">
              <a:extLst>
                <a:ext uri="{FF2B5EF4-FFF2-40B4-BE49-F238E27FC236}">
                  <a16:creationId xmlns:a16="http://schemas.microsoft.com/office/drawing/2014/main" id="{826D601D-F369-4046-B8A0-02FFA387B0DF}"/>
                </a:ext>
              </a:extLst>
            </p:cNvPr>
            <p:cNvSpPr txBox="1"/>
            <p:nvPr/>
          </p:nvSpPr>
          <p:spPr>
            <a:xfrm>
              <a:off x="8844370" y="3205191"/>
              <a:ext cx="630266" cy="2573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9</a:t>
              </a:r>
              <a:r>
                <a:rPr kumimoji="0" lang="en-US" altLang="zh-CN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0</a:t>
              </a:r>
              <a:r>
                <a: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ea"/>
                  <a:sym typeface="+mn-lt"/>
                </a:rPr>
                <a:t>%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68479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B0F92EF-6F62-4083-A230-F320BD6FAE8A}"/>
              </a:ext>
            </a:extLst>
          </p:cNvPr>
          <p:cNvGrpSpPr/>
          <p:nvPr/>
        </p:nvGrpSpPr>
        <p:grpSpPr>
          <a:xfrm>
            <a:off x="1146819" y="1863726"/>
            <a:ext cx="9371383" cy="4092574"/>
            <a:chOff x="1146819" y="1863726"/>
            <a:chExt cx="9371383" cy="4092574"/>
          </a:xfrm>
        </p:grpSpPr>
        <p:grpSp>
          <p:nvGrpSpPr>
            <p:cNvPr id="12" name="Group 11"/>
            <p:cNvGrpSpPr/>
            <p:nvPr/>
          </p:nvGrpSpPr>
          <p:grpSpPr>
            <a:xfrm>
              <a:off x="1146819" y="5132388"/>
              <a:ext cx="4477756" cy="823912"/>
              <a:chOff x="6328128" y="5044369"/>
              <a:chExt cx="4478684" cy="822745"/>
            </a:xfrm>
          </p:grpSpPr>
          <p:sp>
            <p:nvSpPr>
              <p:cNvPr id="97313" name="Text Placeholder 32"/>
              <p:cNvSpPr txBox="1"/>
              <p:nvPr/>
            </p:nvSpPr>
            <p:spPr bwMode="auto">
              <a:xfrm>
                <a:off x="6529687" y="5350528"/>
                <a:ext cx="4277125" cy="516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defRPr/>
                </a:pPr>
                <a:r>
                  <a:rPr lang="zh-CN" altLang="en-US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由于高考的频率变多，对学生的时间管理能力要求变高。增加部分学生压力。</a:t>
                </a:r>
                <a:endPara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14" name="Text Placeholder 33"/>
              <p:cNvSpPr txBox="1"/>
              <p:nvPr/>
            </p:nvSpPr>
            <p:spPr>
              <a:xfrm>
                <a:off x="6515467" y="5044369"/>
                <a:ext cx="4291345" cy="304368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3783">
                  <a:spcBef>
                    <a:spcPct val="20000"/>
                  </a:spcBef>
                  <a:buNone/>
                  <a:defRPr/>
                </a:pP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Roboto Condensed" panose="02000000000000000000" pitchFamily="2" charset="0"/>
                    <a:ea typeface="微软雅黑"/>
                    <a:cs typeface="Arial"/>
                  </a:rPr>
                  <a:t>时间</a:t>
                </a:r>
                <a:endParaRPr lang="en-AU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Roboto Condensed" panose="02000000000000000000" pitchFamily="2" charset="0"/>
                  <a:ea typeface="微软雅黑"/>
                  <a:cs typeface="Arial"/>
                </a:endParaRPr>
              </a:p>
            </p:txBody>
          </p:sp>
          <p:cxnSp>
            <p:nvCxnSpPr>
              <p:cNvPr id="15" name="Straight Connector 14"/>
              <p:cNvCxnSpPr/>
              <p:nvPr/>
            </p:nvCxnSpPr>
            <p:spPr>
              <a:xfrm flipH="1">
                <a:off x="6328128" y="5082415"/>
                <a:ext cx="0" cy="718118"/>
              </a:xfrm>
              <a:prstGeom prst="line">
                <a:avLst/>
              </a:prstGeom>
              <a:ln w="50800">
                <a:solidFill>
                  <a:schemeClr val="accent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Group 15"/>
            <p:cNvGrpSpPr/>
            <p:nvPr/>
          </p:nvGrpSpPr>
          <p:grpSpPr>
            <a:xfrm>
              <a:off x="1146819" y="4071940"/>
              <a:ext cx="4477756" cy="822325"/>
              <a:chOff x="6328128" y="3983398"/>
              <a:chExt cx="4478684" cy="822745"/>
            </a:xfrm>
          </p:grpSpPr>
          <p:sp>
            <p:nvSpPr>
              <p:cNvPr id="97310" name="Text Placeholder 32"/>
              <p:cNvSpPr txBox="1"/>
              <p:nvPr/>
            </p:nvSpPr>
            <p:spPr bwMode="auto">
              <a:xfrm>
                <a:off x="6529687" y="4289557"/>
                <a:ext cx="4277125" cy="516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defRPr/>
                </a:pPr>
                <a:r>
                  <a:rPr lang="zh-CN" altLang="en-US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不知道怎么选择科目、被动接受学校安排。盲目听取他人意见，缺乏独立判断。</a:t>
                </a:r>
                <a:endPara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18" name="Text Placeholder 33"/>
              <p:cNvSpPr txBox="1"/>
              <p:nvPr/>
            </p:nvSpPr>
            <p:spPr>
              <a:xfrm>
                <a:off x="6515467" y="3983398"/>
                <a:ext cx="4291345" cy="304956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3783">
                  <a:spcBef>
                    <a:spcPct val="20000"/>
                  </a:spcBef>
                  <a:buNone/>
                  <a:defRPr/>
                </a:pP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Roboto Condensed" panose="02000000000000000000" pitchFamily="2" charset="0"/>
                    <a:ea typeface="微软雅黑"/>
                    <a:cs typeface="Arial"/>
                  </a:rPr>
                  <a:t>选课</a:t>
                </a:r>
                <a:endParaRPr lang="en-AU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Roboto Condensed" panose="02000000000000000000" pitchFamily="2" charset="0"/>
                  <a:ea typeface="微软雅黑"/>
                  <a:cs typeface="Arial"/>
                </a:endParaRPr>
              </a:p>
            </p:txBody>
          </p:sp>
          <p:cxnSp>
            <p:nvCxnSpPr>
              <p:cNvPr id="19" name="Straight Connector 18"/>
              <p:cNvCxnSpPr/>
              <p:nvPr/>
            </p:nvCxnSpPr>
            <p:spPr>
              <a:xfrm flipH="1">
                <a:off x="6328128" y="4002458"/>
                <a:ext cx="0" cy="717916"/>
              </a:xfrm>
              <a:prstGeom prst="line">
                <a:avLst/>
              </a:prstGeom>
              <a:ln w="50800">
                <a:solidFill>
                  <a:schemeClr val="accent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Group 19"/>
            <p:cNvGrpSpPr/>
            <p:nvPr/>
          </p:nvGrpSpPr>
          <p:grpSpPr>
            <a:xfrm>
              <a:off x="1146819" y="3011490"/>
              <a:ext cx="4477756" cy="822325"/>
              <a:chOff x="6328128" y="2922427"/>
              <a:chExt cx="4478684" cy="822745"/>
            </a:xfrm>
          </p:grpSpPr>
          <p:sp>
            <p:nvSpPr>
              <p:cNvPr id="97307" name="Text Placeholder 32"/>
              <p:cNvSpPr txBox="1"/>
              <p:nvPr/>
            </p:nvSpPr>
            <p:spPr bwMode="auto">
              <a:xfrm>
                <a:off x="6529687" y="3228586"/>
                <a:ext cx="4277125" cy="516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defRPr/>
                </a:pPr>
                <a:r>
                  <a:rPr lang="zh-CN" altLang="en-US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走班教学模式下部分学生不能适应教师变化的教学方式。感觉学习压力大。</a:t>
                </a:r>
                <a:endPara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22" name="Text Placeholder 33"/>
              <p:cNvSpPr txBox="1"/>
              <p:nvPr/>
            </p:nvSpPr>
            <p:spPr>
              <a:xfrm>
                <a:off x="6515467" y="2922427"/>
                <a:ext cx="4291345" cy="304956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3783">
                  <a:spcBef>
                    <a:spcPct val="20000"/>
                  </a:spcBef>
                  <a:buNone/>
                  <a:defRPr/>
                </a:pP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Roboto Condensed" panose="02000000000000000000" pitchFamily="2" charset="0"/>
                    <a:ea typeface="微软雅黑"/>
                    <a:cs typeface="Arial"/>
                  </a:rPr>
                  <a:t>学习</a:t>
                </a:r>
                <a:endParaRPr lang="en-AU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Roboto Condensed" panose="02000000000000000000" pitchFamily="2" charset="0"/>
                  <a:ea typeface="微软雅黑"/>
                  <a:cs typeface="Arial"/>
                </a:endParaRPr>
              </a:p>
            </p:txBody>
          </p:sp>
          <p:cxnSp>
            <p:nvCxnSpPr>
              <p:cNvPr id="23" name="Straight Connector 22"/>
              <p:cNvCxnSpPr/>
              <p:nvPr/>
            </p:nvCxnSpPr>
            <p:spPr>
              <a:xfrm flipH="1">
                <a:off x="6328128" y="2943075"/>
                <a:ext cx="0" cy="717916"/>
              </a:xfrm>
              <a:prstGeom prst="line">
                <a:avLst/>
              </a:prstGeom>
              <a:ln w="50800">
                <a:solidFill>
                  <a:schemeClr val="accent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4" name="Group 23"/>
            <p:cNvGrpSpPr/>
            <p:nvPr/>
          </p:nvGrpSpPr>
          <p:grpSpPr>
            <a:xfrm>
              <a:off x="1146819" y="1952626"/>
              <a:ext cx="4477756" cy="822325"/>
              <a:chOff x="6328128" y="1863304"/>
              <a:chExt cx="4478684" cy="822745"/>
            </a:xfrm>
          </p:grpSpPr>
          <p:sp>
            <p:nvSpPr>
              <p:cNvPr id="97304" name="Text Placeholder 32"/>
              <p:cNvSpPr txBox="1"/>
              <p:nvPr/>
            </p:nvSpPr>
            <p:spPr bwMode="auto">
              <a:xfrm>
                <a:off x="6529687" y="2169463"/>
                <a:ext cx="4277125" cy="5165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>
                  <a:defRPr/>
                </a:pPr>
                <a:r>
                  <a:rPr lang="zh-CN" altLang="en-US" sz="1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itchFamily="34" charset="-122"/>
                    <a:ea typeface="微软雅黑" pitchFamily="34" charset="-122"/>
                    <a:cs typeface="Arial"/>
                  </a:rPr>
                  <a:t>因为考试模式变化、评分方式变化，部分学生认为新的模式下竞争更激烈，且不公平。缺乏对高考政策的了解，不了解官方信息的渠道。高考心理压力变大，消极对待新高考。</a:t>
                </a:r>
                <a:endPara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itchFamily="34" charset="-122"/>
                  <a:ea typeface="微软雅黑" pitchFamily="34" charset="-122"/>
                  <a:cs typeface="Arial"/>
                </a:endParaRPr>
              </a:p>
            </p:txBody>
          </p:sp>
          <p:sp>
            <p:nvSpPr>
              <p:cNvPr id="26" name="Text Placeholder 33"/>
              <p:cNvSpPr txBox="1"/>
              <p:nvPr/>
            </p:nvSpPr>
            <p:spPr>
              <a:xfrm>
                <a:off x="6515467" y="1863304"/>
                <a:ext cx="4291345" cy="304956"/>
              </a:xfrm>
              <a:prstGeom prst="rect">
                <a:avLst/>
              </a:prstGeom>
            </p:spPr>
            <p:txBody>
              <a:bodyPr lIns="0" tIns="0" rIns="0" bIns="0" anchor="ctr"/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Neris Thin" panose="00000300000000000000" pitchFamily="50" charset="0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 defTabSz="913783">
                  <a:spcBef>
                    <a:spcPct val="20000"/>
                  </a:spcBef>
                  <a:buNone/>
                  <a:defRPr/>
                </a:pPr>
                <a:r>
                  <a:rPr lang="zh-CN" altLang="en-US" sz="16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Roboto Condensed" panose="02000000000000000000" pitchFamily="2" charset="0"/>
                    <a:ea typeface="微软雅黑"/>
                    <a:cs typeface="Arial"/>
                  </a:rPr>
                  <a:t>心理</a:t>
                </a:r>
                <a:endParaRPr lang="en-AU" sz="16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Roboto Condensed" panose="02000000000000000000" pitchFamily="2" charset="0"/>
                  <a:ea typeface="微软雅黑"/>
                  <a:cs typeface="Arial"/>
                </a:endParaRPr>
              </a:p>
            </p:txBody>
          </p:sp>
          <p:cxnSp>
            <p:nvCxnSpPr>
              <p:cNvPr id="27" name="Straight Connector 26"/>
              <p:cNvCxnSpPr/>
              <p:nvPr/>
            </p:nvCxnSpPr>
            <p:spPr>
              <a:xfrm flipH="1">
                <a:off x="6328128" y="1863304"/>
                <a:ext cx="0" cy="717916"/>
              </a:xfrm>
              <a:prstGeom prst="line">
                <a:avLst/>
              </a:prstGeom>
              <a:ln w="50800">
                <a:solidFill>
                  <a:schemeClr val="accent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6516635" y="1863726"/>
              <a:ext cx="2001577" cy="2006600"/>
              <a:chOff x="6516746" y="1863304"/>
              <a:chExt cx="2001660" cy="2006869"/>
            </a:xfrm>
          </p:grpSpPr>
          <p:sp>
            <p:nvSpPr>
              <p:cNvPr id="4" name="Teardrop 3"/>
              <p:cNvSpPr/>
              <p:nvPr/>
            </p:nvSpPr>
            <p:spPr>
              <a:xfrm flipV="1">
                <a:off x="6516746" y="1868068"/>
                <a:ext cx="2001660" cy="2002105"/>
              </a:xfrm>
              <a:prstGeom prst="teardrop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lnSpc>
                    <a:spcPct val="90000"/>
                  </a:lnSpc>
                  <a:spcBef>
                    <a:spcPct val="20000"/>
                  </a:spcBef>
                  <a:defRPr/>
                </a:pPr>
                <a:endParaRPr lang="en-US" sz="1600">
                  <a:solidFill>
                    <a:prstClr val="white"/>
                  </a:solidFill>
                  <a:latin typeface="Roboto Condensed" panose="02000000000000000000" pitchFamily="2" charset="0"/>
                  <a:ea typeface="微软雅黑"/>
                  <a:cs typeface="Arial"/>
                </a:endParaRPr>
              </a:p>
            </p:txBody>
          </p:sp>
          <p:sp>
            <p:nvSpPr>
              <p:cNvPr id="8" name="Oval 7"/>
              <p:cNvSpPr/>
              <p:nvPr/>
            </p:nvSpPr>
            <p:spPr>
              <a:xfrm>
                <a:off x="6516746" y="1863304"/>
                <a:ext cx="588910" cy="589042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prstClr val="white"/>
                    </a:solidFill>
                    <a:latin typeface="Roboto Condensed" charset="0"/>
                    <a:cs typeface="Arial" pitchFamily="34" charset="0"/>
                  </a:rPr>
                  <a:t>学习</a:t>
                </a:r>
                <a:endParaRPr lang="en-US" altLang="zh-CN" sz="1600" dirty="0">
                  <a:solidFill>
                    <a:prstClr val="white"/>
                  </a:solidFill>
                  <a:latin typeface="Roboto Condensed" charset="0"/>
                  <a:cs typeface="Arial" pitchFamily="34" charset="0"/>
                </a:endParaRPr>
              </a:p>
            </p:txBody>
          </p:sp>
          <p:sp>
            <p:nvSpPr>
              <p:cNvPr id="97303" name="Text Placeholder 33"/>
              <p:cNvSpPr txBox="1"/>
              <p:nvPr/>
            </p:nvSpPr>
            <p:spPr bwMode="auto">
              <a:xfrm>
                <a:off x="6516746" y="2869344"/>
                <a:ext cx="1999897" cy="296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prstClr val="white"/>
                    </a:solidFill>
                    <a:latin typeface="Roboto Condensed" charset="0"/>
                    <a:cs typeface="Arial" pitchFamily="34" charset="0"/>
                  </a:rPr>
                  <a:t>适应模式难</a:t>
                </a:r>
                <a:endParaRPr lang="en-AU" altLang="zh-CN" sz="1600" dirty="0">
                  <a:solidFill>
                    <a:prstClr val="white"/>
                  </a:solidFill>
                  <a:latin typeface="Roboto Condensed" charset="0"/>
                  <a:cs typeface="Arial" pitchFamily="34" charset="0"/>
                </a:endParaRPr>
              </a:p>
            </p:txBody>
          </p:sp>
        </p:grpSp>
        <p:grpSp>
          <p:nvGrpSpPr>
            <p:cNvPr id="35" name="Group 34"/>
            <p:cNvGrpSpPr/>
            <p:nvPr/>
          </p:nvGrpSpPr>
          <p:grpSpPr>
            <a:xfrm>
              <a:off x="8516625" y="1863726"/>
              <a:ext cx="2001577" cy="2006600"/>
              <a:chOff x="8516644" y="1863304"/>
              <a:chExt cx="2001658" cy="2006870"/>
            </a:xfrm>
          </p:grpSpPr>
          <p:sp>
            <p:nvSpPr>
              <p:cNvPr id="5" name="Teardrop 4"/>
              <p:cNvSpPr/>
              <p:nvPr/>
            </p:nvSpPr>
            <p:spPr>
              <a:xfrm rot="16200000" flipH="1">
                <a:off x="8516420" y="1868292"/>
                <a:ext cx="2002106" cy="2001658"/>
              </a:xfrm>
              <a:prstGeom prst="teardrop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lnSpc>
                    <a:spcPct val="90000"/>
                  </a:lnSpc>
                  <a:spcBef>
                    <a:spcPct val="20000"/>
                  </a:spcBef>
                  <a:defRPr/>
                </a:pPr>
                <a:endParaRPr lang="en-US" sz="1600">
                  <a:solidFill>
                    <a:prstClr val="white"/>
                  </a:solidFill>
                  <a:latin typeface="Roboto Condensed" panose="02000000000000000000" pitchFamily="2" charset="0"/>
                  <a:ea typeface="微软雅黑"/>
                  <a:cs typeface="Arial"/>
                </a:endParaRPr>
              </a:p>
            </p:txBody>
          </p:sp>
          <p:sp>
            <p:nvSpPr>
              <p:cNvPr id="9" name="Oval 8"/>
              <p:cNvSpPr/>
              <p:nvPr/>
            </p:nvSpPr>
            <p:spPr>
              <a:xfrm>
                <a:off x="9929393" y="1863304"/>
                <a:ext cx="588909" cy="589042"/>
              </a:xfrm>
              <a:prstGeom prst="ellipse">
                <a:avLst/>
              </a:prstGeom>
              <a:solidFill>
                <a:schemeClr val="accent2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prstClr val="white"/>
                    </a:solidFill>
                    <a:latin typeface="Roboto Condensed" charset="0"/>
                    <a:cs typeface="Arial" pitchFamily="34" charset="0"/>
                  </a:rPr>
                  <a:t>心理</a:t>
                </a:r>
                <a:endParaRPr lang="en-US" altLang="zh-CN" sz="1600" dirty="0">
                  <a:solidFill>
                    <a:prstClr val="white"/>
                  </a:solidFill>
                  <a:latin typeface="Roboto Condensed" charset="0"/>
                  <a:cs typeface="Arial" pitchFamily="34" charset="0"/>
                </a:endParaRPr>
              </a:p>
            </p:txBody>
          </p:sp>
          <p:sp>
            <p:nvSpPr>
              <p:cNvPr id="97300" name="Text Placeholder 33"/>
              <p:cNvSpPr txBox="1"/>
              <p:nvPr/>
            </p:nvSpPr>
            <p:spPr bwMode="auto">
              <a:xfrm>
                <a:off x="8517523" y="2869343"/>
                <a:ext cx="1999897" cy="296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prstClr val="white"/>
                    </a:solidFill>
                    <a:latin typeface="Roboto Condensed" charset="0"/>
                    <a:cs typeface="Arial" pitchFamily="34" charset="0"/>
                  </a:rPr>
                  <a:t>心理压力大</a:t>
                </a:r>
                <a:endParaRPr lang="en-AU" altLang="zh-CN" sz="1600" dirty="0">
                  <a:solidFill>
                    <a:prstClr val="white"/>
                  </a:solidFill>
                  <a:latin typeface="Roboto Condensed" charset="0"/>
                  <a:cs typeface="Arial" pitchFamily="34" charset="0"/>
                </a:endParaRPr>
              </a:p>
            </p:txBody>
          </p:sp>
        </p:grpSp>
        <p:grpSp>
          <p:nvGrpSpPr>
            <p:cNvPr id="37" name="Group 36"/>
            <p:cNvGrpSpPr/>
            <p:nvPr/>
          </p:nvGrpSpPr>
          <p:grpSpPr>
            <a:xfrm>
              <a:off x="6516635" y="3870325"/>
              <a:ext cx="2001577" cy="2001838"/>
              <a:chOff x="6516746" y="3870173"/>
              <a:chExt cx="2001660" cy="2001657"/>
            </a:xfrm>
          </p:grpSpPr>
          <p:sp>
            <p:nvSpPr>
              <p:cNvPr id="6" name="Teardrop 5"/>
              <p:cNvSpPr/>
              <p:nvPr/>
            </p:nvSpPr>
            <p:spPr>
              <a:xfrm>
                <a:off x="6516746" y="3870173"/>
                <a:ext cx="2001660" cy="2001657"/>
              </a:xfrm>
              <a:prstGeom prst="teardrop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lnSpc>
                    <a:spcPct val="90000"/>
                  </a:lnSpc>
                  <a:spcBef>
                    <a:spcPct val="20000"/>
                  </a:spcBef>
                  <a:defRPr/>
                </a:pPr>
                <a:endParaRPr lang="en-AU" sz="1600">
                  <a:solidFill>
                    <a:prstClr val="white"/>
                  </a:solidFill>
                  <a:latin typeface="Roboto Condensed" panose="02000000000000000000" pitchFamily="2" charset="0"/>
                  <a:ea typeface="微软雅黑"/>
                  <a:cs typeface="Arial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6516746" y="5282920"/>
                <a:ext cx="588910" cy="588910"/>
              </a:xfrm>
              <a:prstGeom prst="ellipse">
                <a:avLst/>
              </a:prstGeom>
              <a:solidFill>
                <a:schemeClr val="accent4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prstClr val="white"/>
                    </a:solidFill>
                    <a:latin typeface="Roboto Condensed" charset="0"/>
                    <a:cs typeface="Arial" pitchFamily="34" charset="0"/>
                  </a:rPr>
                  <a:t>选课</a:t>
                </a:r>
                <a:endParaRPr lang="en-US" altLang="zh-CN" sz="1600" dirty="0">
                  <a:solidFill>
                    <a:prstClr val="white"/>
                  </a:solidFill>
                  <a:latin typeface="Roboto Condensed" charset="0"/>
                  <a:cs typeface="Arial" pitchFamily="34" charset="0"/>
                </a:endParaRPr>
              </a:p>
            </p:txBody>
          </p:sp>
          <p:sp>
            <p:nvSpPr>
              <p:cNvPr id="97297" name="Text Placeholder 33"/>
              <p:cNvSpPr txBox="1"/>
              <p:nvPr/>
            </p:nvSpPr>
            <p:spPr bwMode="auto">
              <a:xfrm>
                <a:off x="6516746" y="4661014"/>
                <a:ext cx="1999897" cy="296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prstClr val="white"/>
                    </a:solidFill>
                    <a:latin typeface="Roboto Condensed" charset="0"/>
                    <a:cs typeface="Arial" pitchFamily="34" charset="0"/>
                  </a:rPr>
                  <a:t>选课没有目的</a:t>
                </a:r>
                <a:endParaRPr lang="en-AU" altLang="zh-CN" sz="1600" dirty="0">
                  <a:solidFill>
                    <a:prstClr val="white"/>
                  </a:solidFill>
                  <a:latin typeface="Roboto Condensed" charset="0"/>
                  <a:cs typeface="Arial" pitchFamily="34" charset="0"/>
                </a:endParaRPr>
              </a:p>
            </p:txBody>
          </p:sp>
        </p:grpSp>
        <p:grpSp>
          <p:nvGrpSpPr>
            <p:cNvPr id="38" name="Group 37"/>
            <p:cNvGrpSpPr/>
            <p:nvPr/>
          </p:nvGrpSpPr>
          <p:grpSpPr>
            <a:xfrm>
              <a:off x="8516625" y="3870324"/>
              <a:ext cx="2001577" cy="2001839"/>
              <a:chOff x="8516643" y="3870172"/>
              <a:chExt cx="2001659" cy="2001658"/>
            </a:xfrm>
          </p:grpSpPr>
          <p:sp>
            <p:nvSpPr>
              <p:cNvPr id="7" name="Teardrop 6"/>
              <p:cNvSpPr/>
              <p:nvPr/>
            </p:nvSpPr>
            <p:spPr>
              <a:xfrm flipH="1">
                <a:off x="8516643" y="3870172"/>
                <a:ext cx="2001659" cy="2001657"/>
              </a:xfrm>
              <a:prstGeom prst="teardrop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lnSpc>
                    <a:spcPct val="90000"/>
                  </a:lnSpc>
                  <a:spcBef>
                    <a:spcPct val="20000"/>
                  </a:spcBef>
                  <a:defRPr/>
                </a:pPr>
                <a:endParaRPr lang="en-AU" sz="1600">
                  <a:solidFill>
                    <a:prstClr val="white"/>
                  </a:solidFill>
                  <a:latin typeface="Roboto Condensed" panose="02000000000000000000" pitchFamily="2" charset="0"/>
                  <a:ea typeface="微软雅黑"/>
                  <a:cs typeface="Arial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>
              <a:xfrm>
                <a:off x="9929392" y="5282920"/>
                <a:ext cx="588910" cy="588910"/>
              </a:xfrm>
              <a:prstGeom prst="ellipse">
                <a:avLst/>
              </a:prstGeom>
              <a:solidFill>
                <a:schemeClr val="accent3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>
                <a:lvl1pPr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prstClr val="white"/>
                    </a:solidFill>
                    <a:latin typeface="Roboto Condensed" charset="0"/>
                    <a:cs typeface="Arial" pitchFamily="34" charset="0"/>
                  </a:rPr>
                  <a:t>时间</a:t>
                </a:r>
                <a:endParaRPr lang="en-US" altLang="zh-CN" sz="1600" dirty="0">
                  <a:solidFill>
                    <a:prstClr val="white"/>
                  </a:solidFill>
                  <a:latin typeface="Roboto Condensed" charset="0"/>
                  <a:cs typeface="Arial" pitchFamily="34" charset="0"/>
                </a:endParaRPr>
              </a:p>
            </p:txBody>
          </p:sp>
          <p:sp>
            <p:nvSpPr>
              <p:cNvPr id="97294" name="Text Placeholder 33"/>
              <p:cNvSpPr txBox="1"/>
              <p:nvPr/>
            </p:nvSpPr>
            <p:spPr bwMode="auto">
              <a:xfrm>
                <a:off x="8517523" y="4661013"/>
                <a:ext cx="1999897" cy="2969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 anchor="ctr"/>
              <a:lstStyle>
                <a:lvl1pPr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1pPr>
                <a:lvl2pPr marL="742950" indent="-28575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2pPr>
                <a:lvl3pPr marL="11430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3pPr>
                <a:lvl4pPr marL="16002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4pPr>
                <a:lvl5pPr marL="2057400" indent="-228600" defTabSz="912813"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5pPr>
                <a:lvl6pPr marL="25146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6pPr>
                <a:lvl7pPr marL="29718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7pPr>
                <a:lvl8pPr marL="34290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8pPr>
                <a:lvl9pPr marL="3886200" indent="-228600" defTabSz="912813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Calibri" pitchFamily="34" charset="0"/>
                    <a:ea typeface="MS PGothic" pitchFamily="34" charset="-128"/>
                  </a:defRPr>
                </a:lvl9pPr>
              </a:lstStyle>
              <a:p>
                <a:pPr algn="ctr">
                  <a:lnSpc>
                    <a:spcPct val="90000"/>
                  </a:lnSpc>
                  <a:spcBef>
                    <a:spcPct val="20000"/>
                  </a:spcBef>
                </a:pPr>
                <a:r>
                  <a:rPr lang="zh-CN" altLang="en-US" sz="1600" dirty="0">
                    <a:solidFill>
                      <a:prstClr val="white"/>
                    </a:solidFill>
                    <a:latin typeface="Roboto Condensed" charset="0"/>
                    <a:cs typeface="Arial" pitchFamily="34" charset="0"/>
                  </a:rPr>
                  <a:t>时间管理差</a:t>
                </a:r>
                <a:endParaRPr lang="en-AU" altLang="zh-CN" sz="1600" dirty="0">
                  <a:solidFill>
                    <a:prstClr val="white"/>
                  </a:solidFill>
                  <a:latin typeface="Roboto Condensed" charset="0"/>
                  <a:cs typeface="Arial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单击此处添加标题</a:t>
            </a:r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4AF1FE3B-EE0F-49E4-BA21-4E83F3B23F03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9213077C-BF7A-4F8F-BBE6-B0FAC1D3DD09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新高考环境下的问题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学生面临的问题</a:t>
              </a: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0070A6D8-3C02-4175-B260-8DA65CE4E484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03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6312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A65D723-AACE-406D-BB77-57BB1CE27E94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25F97DB8-F4E2-4732-BB42-178E1D76EA53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新高考环境下的问题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各省首届“新高考”出现的问题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A4773CD-C235-4EE0-B0A8-E854581C59BD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03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00D38E2-607C-4AC3-84D7-4A3F9F1F93CF}"/>
              </a:ext>
            </a:extLst>
          </p:cNvPr>
          <p:cNvGrpSpPr/>
          <p:nvPr/>
        </p:nvGrpSpPr>
        <p:grpSpPr>
          <a:xfrm>
            <a:off x="1384736" y="2094554"/>
            <a:ext cx="10052801" cy="3683134"/>
            <a:chOff x="1384736" y="2133466"/>
            <a:chExt cx="10052801" cy="3683134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9372D424-538F-4C5A-B54B-32385817ED5F}"/>
                </a:ext>
              </a:extLst>
            </p:cNvPr>
            <p:cNvGrpSpPr/>
            <p:nvPr/>
          </p:nvGrpSpPr>
          <p:grpSpPr>
            <a:xfrm>
              <a:off x="1384736" y="3544571"/>
              <a:ext cx="10052801" cy="852218"/>
              <a:chOff x="2041072" y="3092450"/>
              <a:chExt cx="10052801" cy="673100"/>
            </a:xfrm>
          </p:grpSpPr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1C31F0C4-5722-40BF-83DC-FD584D0DBD0C}"/>
                  </a:ext>
                </a:extLst>
              </p:cNvPr>
              <p:cNvSpPr/>
              <p:nvPr/>
            </p:nvSpPr>
            <p:spPr>
              <a:xfrm>
                <a:off x="2041072" y="3092450"/>
                <a:ext cx="2108200" cy="6731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01</a:t>
                </a:r>
              </a:p>
              <a:p>
                <a:pPr algn="ctr"/>
                <a:r>
                  <a:rPr lang="zh-CN" altLang="en-US" dirty="0"/>
                  <a:t>缺乏宣发</a:t>
                </a:r>
              </a:p>
            </p:txBody>
          </p: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670A5641-999D-4BC8-B45D-B7C6D494731C}"/>
                  </a:ext>
                </a:extLst>
              </p:cNvPr>
              <p:cNvSpPr/>
              <p:nvPr/>
            </p:nvSpPr>
            <p:spPr>
              <a:xfrm>
                <a:off x="4689272" y="3092450"/>
                <a:ext cx="2108200" cy="6731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02</a:t>
                </a:r>
              </a:p>
              <a:p>
                <a:pPr algn="ctr"/>
                <a:r>
                  <a:rPr lang="zh-CN" altLang="en-US" dirty="0"/>
                  <a:t>缺乏规划</a:t>
                </a:r>
                <a:endParaRPr lang="en-US" altLang="zh-CN" dirty="0"/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B45A16D7-6A23-4FE7-9E24-1EDFC9251A46}"/>
                  </a:ext>
                </a:extLst>
              </p:cNvPr>
              <p:cNvSpPr/>
              <p:nvPr/>
            </p:nvSpPr>
            <p:spPr>
              <a:xfrm>
                <a:off x="7337472" y="3092450"/>
                <a:ext cx="2108200" cy="673100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03</a:t>
                </a:r>
              </a:p>
              <a:p>
                <a:pPr algn="ctr"/>
                <a:r>
                  <a:rPr lang="zh-CN" altLang="en-US" dirty="0"/>
                  <a:t>缺乏管理</a:t>
                </a: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2A7AC525-AD51-4070-992D-333EA3DB5F81}"/>
                  </a:ext>
                </a:extLst>
              </p:cNvPr>
              <p:cNvSpPr/>
              <p:nvPr/>
            </p:nvSpPr>
            <p:spPr>
              <a:xfrm>
                <a:off x="9985673" y="3092450"/>
                <a:ext cx="2108200" cy="673100"/>
              </a:xfrm>
              <a:prstGeom prst="rect">
                <a:avLst/>
              </a:prstGeom>
              <a:solidFill>
                <a:srgbClr val="0070C0"/>
              </a:solidFill>
              <a:ln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04</a:t>
                </a:r>
              </a:p>
              <a:p>
                <a:pPr algn="ctr"/>
                <a:r>
                  <a:rPr lang="zh-CN" altLang="en-US" dirty="0"/>
                  <a:t>缺乏资源</a:t>
                </a:r>
                <a:endParaRPr lang="en-US" altLang="zh-CN" dirty="0"/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0A6B6A10-4385-4F73-8943-F03E8DA1F97E}"/>
                </a:ext>
              </a:extLst>
            </p:cNvPr>
            <p:cNvCxnSpPr>
              <a:cxnSpLocks/>
            </p:cNvCxnSpPr>
            <p:nvPr/>
          </p:nvCxnSpPr>
          <p:spPr>
            <a:xfrm>
              <a:off x="1384736" y="2171700"/>
              <a:ext cx="0" cy="12573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447C042E-EA0C-423C-802B-DF7152FB8B67}"/>
                </a:ext>
              </a:extLst>
            </p:cNvPr>
            <p:cNvCxnSpPr>
              <a:cxnSpLocks/>
            </p:cNvCxnSpPr>
            <p:nvPr/>
          </p:nvCxnSpPr>
          <p:spPr>
            <a:xfrm>
              <a:off x="6681136" y="2133600"/>
              <a:ext cx="0" cy="1295400"/>
            </a:xfrm>
            <a:prstGeom prst="line">
              <a:avLst/>
            </a:prstGeom>
            <a:ln w="381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7CBAD171-B4D7-4934-976B-8515ACA1C5E5}"/>
                </a:ext>
              </a:extLst>
            </p:cNvPr>
            <p:cNvCxnSpPr>
              <a:cxnSpLocks/>
            </p:cNvCxnSpPr>
            <p:nvPr/>
          </p:nvCxnSpPr>
          <p:spPr>
            <a:xfrm>
              <a:off x="4071972" y="4508500"/>
              <a:ext cx="0" cy="1282700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9D68FAE-EEAE-4283-84D2-1E56C2F172C7}"/>
                </a:ext>
              </a:extLst>
            </p:cNvPr>
            <p:cNvCxnSpPr>
              <a:cxnSpLocks/>
            </p:cNvCxnSpPr>
            <p:nvPr/>
          </p:nvCxnSpPr>
          <p:spPr>
            <a:xfrm>
              <a:off x="9362709" y="4546600"/>
              <a:ext cx="0" cy="1270000"/>
            </a:xfrm>
            <a:prstGeom prst="line">
              <a:avLst/>
            </a:prstGeom>
            <a:solidFill>
              <a:srgbClr val="0070C0"/>
            </a:solidFill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B55D2A43-B395-4334-AC8F-FED156D22877}"/>
                </a:ext>
              </a:extLst>
            </p:cNvPr>
            <p:cNvSpPr txBox="1"/>
            <p:nvPr/>
          </p:nvSpPr>
          <p:spPr>
            <a:xfrm>
              <a:off x="1587499" y="2374310"/>
              <a:ext cx="1905424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管理部分缺乏宣发，学校制定对应计划延迟。</a:t>
              </a:r>
              <a:endParaRPr lang="en-US" altLang="zh-CN" sz="1400" dirty="0"/>
            </a:p>
            <a:p>
              <a:r>
                <a:rPr lang="zh-CN" altLang="en-US" sz="1400" dirty="0"/>
                <a:t>学生、家长对政策不了解。</a:t>
              </a:r>
              <a:endParaRPr lang="en-US" altLang="zh-CN" sz="14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3E86CE6-325E-4087-8A4F-E8F85BFDD2E3}"/>
                </a:ext>
              </a:extLst>
            </p:cNvPr>
            <p:cNvSpPr txBox="1"/>
            <p:nvPr/>
          </p:nvSpPr>
          <p:spPr>
            <a:xfrm>
              <a:off x="4235712" y="4688185"/>
              <a:ext cx="190542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缺乏顶层设计，没有提前针对新高考的走班教学模式实行扩班、增加教师数量。</a:t>
              </a:r>
              <a:endParaRPr lang="en-US" altLang="zh-CN" sz="14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FDD76EB0-5673-4A14-85F9-5E9BD4498293}"/>
                </a:ext>
              </a:extLst>
            </p:cNvPr>
            <p:cNvSpPr txBox="1"/>
            <p:nvPr/>
          </p:nvSpPr>
          <p:spPr>
            <a:xfrm>
              <a:off x="6883898" y="2133466"/>
              <a:ext cx="1905424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学校管理需要面对的场景增加，缺乏科学的管理手段。</a:t>
              </a:r>
              <a:endParaRPr lang="en-US" altLang="zh-CN" sz="1400" dirty="0"/>
            </a:p>
            <a:p>
              <a:r>
                <a:rPr lang="zh-CN" altLang="en-US" sz="1400" dirty="0"/>
                <a:t>学生、教师出勤难保证，增加学校安全风险。</a:t>
              </a:r>
              <a:endParaRPr lang="en-US" altLang="zh-CN" sz="14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0698140-2E75-45E3-8FB3-1C632E3125A5}"/>
                </a:ext>
              </a:extLst>
            </p:cNvPr>
            <p:cNvSpPr txBox="1"/>
            <p:nvPr/>
          </p:nvSpPr>
          <p:spPr>
            <a:xfrm>
              <a:off x="9526448" y="4688184"/>
              <a:ext cx="190542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配套软件、硬件不足。</a:t>
              </a:r>
              <a:endParaRPr lang="en-US" altLang="zh-CN" sz="1400" dirty="0"/>
            </a:p>
            <a:p>
              <a:r>
                <a:rPr lang="zh-CN" altLang="en-US" sz="1400" dirty="0"/>
                <a:t>无法完成走班教学。</a:t>
              </a:r>
              <a:endParaRPr lang="en-US" altLang="zh-CN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415475689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9F7DC8E-58C7-4CFD-B386-3B60B45275FB}"/>
              </a:ext>
            </a:extLst>
          </p:cNvPr>
          <p:cNvGrpSpPr/>
          <p:nvPr/>
        </p:nvGrpSpPr>
        <p:grpSpPr>
          <a:xfrm>
            <a:off x="3139540" y="2196164"/>
            <a:ext cx="8631544" cy="2608406"/>
            <a:chOff x="3139540" y="2196164"/>
            <a:chExt cx="8631544" cy="2608406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2A01957-D008-4C6C-9D97-380370E2A37D}"/>
                </a:ext>
              </a:extLst>
            </p:cNvPr>
            <p:cNvSpPr/>
            <p:nvPr/>
          </p:nvSpPr>
          <p:spPr>
            <a:xfrm>
              <a:off x="3139540" y="2325443"/>
              <a:ext cx="1218379" cy="1152982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0000">
                  <a:schemeClr val="bg1"/>
                </a:gs>
                <a:gs pos="53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72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04</a:t>
              </a:r>
              <a:endParaRPr lang="zh-CN" altLang="en-US" sz="4000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8E52241-DBBB-459C-9741-69D0151B0B1E}"/>
                </a:ext>
              </a:extLst>
            </p:cNvPr>
            <p:cNvSpPr txBox="1"/>
            <p:nvPr/>
          </p:nvSpPr>
          <p:spPr>
            <a:xfrm>
              <a:off x="5370284" y="2196164"/>
              <a:ext cx="6400800" cy="26084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个人观点</a:t>
              </a:r>
              <a:endParaRPr lang="en-US" altLang="zh-CN" sz="4400" dirty="0"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对多学段教育教学的影响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对中小学学校的影响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1">
                <a:spcBef>
                  <a:spcPts val="300"/>
                </a:spcBef>
                <a:spcAft>
                  <a:spcPts val="300"/>
                </a:spcAft>
              </a:pP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54B064D-E0CA-4D24-960B-498241517B3F}"/>
                </a:ext>
              </a:extLst>
            </p:cNvPr>
            <p:cNvCxnSpPr>
              <a:cxnSpLocks/>
            </p:cNvCxnSpPr>
            <p:nvPr/>
          </p:nvCxnSpPr>
          <p:spPr>
            <a:xfrm>
              <a:off x="4864101" y="2196164"/>
              <a:ext cx="0" cy="256452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153607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2584C0C0-41DF-4CEB-A5EB-2923CF1D40D1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C818EF5D-8813-40DE-9AD9-2BE8ED74E2B5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个人观点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多学段学校的影响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512259E-24C8-4D78-9AAC-FBA503D98157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04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3C0CC85C-7966-4C9A-8FA1-04B3F179AC07}"/>
              </a:ext>
            </a:extLst>
          </p:cNvPr>
          <p:cNvGrpSpPr/>
          <p:nvPr/>
        </p:nvGrpSpPr>
        <p:grpSpPr>
          <a:xfrm>
            <a:off x="472649" y="1916970"/>
            <a:ext cx="11719351" cy="3390098"/>
            <a:chOff x="0" y="2724"/>
            <a:chExt cx="12320" cy="3564"/>
          </a:xfrm>
        </p:grpSpPr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7BEABDB5-1F86-45C1-A82D-867A5E989325}"/>
                </a:ext>
              </a:extLst>
            </p:cNvPr>
            <p:cNvGrpSpPr/>
            <p:nvPr/>
          </p:nvGrpSpPr>
          <p:grpSpPr>
            <a:xfrm>
              <a:off x="0" y="2724"/>
              <a:ext cx="4034" cy="3564"/>
              <a:chOff x="-10" y="3066"/>
              <a:chExt cx="4893" cy="4323"/>
            </a:xfrm>
          </p:grpSpPr>
          <p:sp>
            <p:nvSpPr>
              <p:cNvPr id="11" name="矩形 10">
                <a:extLst>
                  <a:ext uri="{FF2B5EF4-FFF2-40B4-BE49-F238E27FC236}">
                    <a16:creationId xmlns:a16="http://schemas.microsoft.com/office/drawing/2014/main" id="{4EAD32E2-1477-4E83-947F-53ACD76CE7FE}"/>
                  </a:ext>
                </a:extLst>
              </p:cNvPr>
              <p:cNvSpPr/>
              <p:nvPr/>
            </p:nvSpPr>
            <p:spPr>
              <a:xfrm rot="2700000">
                <a:off x="3630" y="4602"/>
                <a:ext cx="1253" cy="125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E0D4A95F-BD41-4815-B164-D410D53762A0}"/>
                  </a:ext>
                </a:extLst>
              </p:cNvPr>
              <p:cNvSpPr/>
              <p:nvPr/>
            </p:nvSpPr>
            <p:spPr>
              <a:xfrm rot="2700000">
                <a:off x="1711" y="4379"/>
                <a:ext cx="1698" cy="1698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00549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3" name=" 2050">
                <a:extLst>
                  <a:ext uri="{FF2B5EF4-FFF2-40B4-BE49-F238E27FC236}">
                    <a16:creationId xmlns:a16="http://schemas.microsoft.com/office/drawing/2014/main" id="{303A1624-BFAB-47D8-A841-809BB675976C}"/>
                  </a:ext>
                </a:extLst>
              </p:cNvPr>
              <p:cNvSpPr/>
              <p:nvPr/>
            </p:nvSpPr>
            <p:spPr bwMode="auto">
              <a:xfrm>
                <a:off x="2198" y="4926"/>
                <a:ext cx="742" cy="618"/>
              </a:xfrm>
              <a:custGeom>
                <a:avLst/>
                <a:gdLst>
                  <a:gd name="T0" fmla="*/ 354414 w 2295525"/>
                  <a:gd name="T1" fmla="*/ 1437494 h 1735138"/>
                  <a:gd name="T2" fmla="*/ 223983 w 2295525"/>
                  <a:gd name="T3" fmla="*/ 1389407 h 1735138"/>
                  <a:gd name="T4" fmla="*/ 200120 w 2295525"/>
                  <a:gd name="T5" fmla="*/ 1433678 h 1735138"/>
                  <a:gd name="T6" fmla="*/ 1871799 w 2295525"/>
                  <a:gd name="T7" fmla="*/ 1202082 h 1735138"/>
                  <a:gd name="T8" fmla="*/ 1862595 w 2295525"/>
                  <a:gd name="T9" fmla="*/ 1430571 h 1735138"/>
                  <a:gd name="T10" fmla="*/ 1585813 w 2295525"/>
                  <a:gd name="T11" fmla="*/ 1207999 h 1735138"/>
                  <a:gd name="T12" fmla="*/ 1490656 w 2295525"/>
                  <a:gd name="T13" fmla="*/ 1402297 h 1735138"/>
                  <a:gd name="T14" fmla="*/ 1152749 w 2295525"/>
                  <a:gd name="T15" fmla="*/ 1383558 h 1735138"/>
                  <a:gd name="T16" fmla="*/ 1090837 w 2295525"/>
                  <a:gd name="T17" fmla="*/ 1220821 h 1735138"/>
                  <a:gd name="T18" fmla="*/ 783516 w 2295525"/>
                  <a:gd name="T19" fmla="*/ 1424982 h 1735138"/>
                  <a:gd name="T20" fmla="*/ 1483025 w 2295525"/>
                  <a:gd name="T21" fmla="*/ 1122300 h 1735138"/>
                  <a:gd name="T22" fmla="*/ 1518730 w 2295525"/>
                  <a:gd name="T23" fmla="*/ 1215802 h 1735138"/>
                  <a:gd name="T24" fmla="*/ 1183050 w 2295525"/>
                  <a:gd name="T25" fmla="*/ 1170419 h 1735138"/>
                  <a:gd name="T26" fmla="*/ 1093135 w 2295525"/>
                  <a:gd name="T27" fmla="*/ 1129269 h 1735138"/>
                  <a:gd name="T28" fmla="*/ 556942 w 2295525"/>
                  <a:gd name="T29" fmla="*/ 1349470 h 1735138"/>
                  <a:gd name="T30" fmla="*/ 575056 w 2295525"/>
                  <a:gd name="T31" fmla="*/ 1122300 h 1735138"/>
                  <a:gd name="T32" fmla="*/ 1862842 w 2295525"/>
                  <a:gd name="T33" fmla="*/ 1073163 h 1735138"/>
                  <a:gd name="T34" fmla="*/ 1818708 w 2295525"/>
                  <a:gd name="T35" fmla="*/ 1141187 h 1735138"/>
                  <a:gd name="T36" fmla="*/ 1616812 w 2295525"/>
                  <a:gd name="T37" fmla="*/ 1141187 h 1735138"/>
                  <a:gd name="T38" fmla="*/ 1710350 w 2295525"/>
                  <a:gd name="T39" fmla="*/ 973592 h 1735138"/>
                  <a:gd name="T40" fmla="*/ 1049969 w 2295525"/>
                  <a:gd name="T41" fmla="*/ 1053775 h 1735138"/>
                  <a:gd name="T42" fmla="*/ 1014682 w 2295525"/>
                  <a:gd name="T43" fmla="*/ 1139873 h 1735138"/>
                  <a:gd name="T44" fmla="*/ 810877 w 2295525"/>
                  <a:gd name="T45" fmla="*/ 1148088 h 1735138"/>
                  <a:gd name="T46" fmla="*/ 894641 w 2295525"/>
                  <a:gd name="T47" fmla="*/ 977206 h 1735138"/>
                  <a:gd name="T48" fmla="*/ 1442943 w 2295525"/>
                  <a:gd name="T49" fmla="*/ 1075103 h 1735138"/>
                  <a:gd name="T50" fmla="*/ 1436373 w 2295525"/>
                  <a:gd name="T51" fmla="*/ 1150050 h 1735138"/>
                  <a:gd name="T52" fmla="*/ 1208721 w 2295525"/>
                  <a:gd name="T53" fmla="*/ 1078390 h 1735138"/>
                  <a:gd name="T54" fmla="*/ 1323368 w 2295525"/>
                  <a:gd name="T55" fmla="*/ 948876 h 1735138"/>
                  <a:gd name="T56" fmla="*/ 1621695 w 2295525"/>
                  <a:gd name="T57" fmla="*/ 933562 h 1735138"/>
                  <a:gd name="T58" fmla="*/ 1479674 w 2295525"/>
                  <a:gd name="T59" fmla="*/ 1082709 h 1735138"/>
                  <a:gd name="T60" fmla="*/ 1414939 w 2295525"/>
                  <a:gd name="T61" fmla="*/ 921326 h 1735138"/>
                  <a:gd name="T62" fmla="*/ 734217 w 2295525"/>
                  <a:gd name="T63" fmla="*/ 885923 h 1735138"/>
                  <a:gd name="T64" fmla="*/ 821379 w 2295525"/>
                  <a:gd name="T65" fmla="*/ 995880 h 1735138"/>
                  <a:gd name="T66" fmla="*/ 569798 w 2295525"/>
                  <a:gd name="T67" fmla="*/ 1011399 h 1735138"/>
                  <a:gd name="T68" fmla="*/ 708465 w 2295525"/>
                  <a:gd name="T69" fmla="*/ 874696 h 1735138"/>
                  <a:gd name="T70" fmla="*/ 1179427 w 2295525"/>
                  <a:gd name="T71" fmla="*/ 987627 h 1735138"/>
                  <a:gd name="T72" fmla="*/ 1053942 w 2295525"/>
                  <a:gd name="T73" fmla="*/ 998854 h 1735138"/>
                  <a:gd name="T74" fmla="*/ 1081279 w 2295525"/>
                  <a:gd name="T75" fmla="*/ 872390 h 1735138"/>
                  <a:gd name="T76" fmla="*/ 630962 w 2295525"/>
                  <a:gd name="T77" fmla="*/ 582190 h 1735138"/>
                  <a:gd name="T78" fmla="*/ 650134 w 2295525"/>
                  <a:gd name="T79" fmla="*/ 606180 h 1735138"/>
                  <a:gd name="T80" fmla="*/ 568156 w 2295525"/>
                  <a:gd name="T81" fmla="*/ 576931 h 1735138"/>
                  <a:gd name="T82" fmla="*/ 423066 w 2295525"/>
                  <a:gd name="T83" fmla="*/ 442769 h 1735138"/>
                  <a:gd name="T84" fmla="*/ 467582 w 2295525"/>
                  <a:gd name="T85" fmla="*/ 701168 h 1735138"/>
                  <a:gd name="T86" fmla="*/ 431639 w 2295525"/>
                  <a:gd name="T87" fmla="*/ 840254 h 1735138"/>
                  <a:gd name="T88" fmla="*/ 233461 w 2295525"/>
                  <a:gd name="T89" fmla="*/ 1059432 h 1735138"/>
                  <a:gd name="T90" fmla="*/ 24401 w 2295525"/>
                  <a:gd name="T91" fmla="*/ 753902 h 1735138"/>
                  <a:gd name="T92" fmla="*/ 24071 w 2295525"/>
                  <a:gd name="T93" fmla="*/ 496162 h 1735138"/>
                  <a:gd name="T94" fmla="*/ 271712 w 2295525"/>
                  <a:gd name="T95" fmla="*/ 589107 h 1735138"/>
                  <a:gd name="T96" fmla="*/ 114945 w 2295525"/>
                  <a:gd name="T97" fmla="*/ 167158 h 1735138"/>
                  <a:gd name="T98" fmla="*/ 805855 w 2295525"/>
                  <a:gd name="T99" fmla="*/ 635663 h 1735138"/>
                  <a:gd name="T100" fmla="*/ 259204 w 2295525"/>
                  <a:gd name="T101" fmla="*/ 33300 h 1735138"/>
                  <a:gd name="T102" fmla="*/ 328699 w 2295525"/>
                  <a:gd name="T103" fmla="*/ 129902 h 1735138"/>
                  <a:gd name="T104" fmla="*/ 367892 w 2295525"/>
                  <a:gd name="T105" fmla="*/ 169466 h 1735138"/>
                  <a:gd name="T106" fmla="*/ 336932 w 2295525"/>
                  <a:gd name="T107" fmla="*/ 328712 h 1735138"/>
                  <a:gd name="T108" fmla="*/ 211447 w 2295525"/>
                  <a:gd name="T109" fmla="*/ 381464 h 1735138"/>
                  <a:gd name="T110" fmla="*/ 106711 w 2295525"/>
                  <a:gd name="T111" fmla="*/ 261452 h 1735138"/>
                  <a:gd name="T112" fmla="*/ 105065 w 2295525"/>
                  <a:gd name="T113" fmla="*/ 98581 h 1735138"/>
                  <a:gd name="T114" fmla="*/ 1739362 w 2295525"/>
                  <a:gd name="T115" fmla="*/ 11210 h 1735138"/>
                  <a:gd name="T116" fmla="*/ 1780178 w 2295525"/>
                  <a:gd name="T117" fmla="*/ 665335 h 1735138"/>
                  <a:gd name="T118" fmla="*/ 801905 w 2295525"/>
                  <a:gd name="T119" fmla="*/ 719736 h 1735138"/>
                  <a:gd name="T120" fmla="*/ 728501 w 2295525"/>
                  <a:gd name="T121" fmla="*/ 578954 h 1735138"/>
                  <a:gd name="T122" fmla="*/ 797296 w 2295525"/>
                  <a:gd name="T123" fmla="*/ 2967 h 1735138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  <a:gd name="T171" fmla="*/ 0 60000 65536"/>
                  <a:gd name="T172" fmla="*/ 0 60000 65536"/>
                  <a:gd name="T173" fmla="*/ 0 60000 65536"/>
                  <a:gd name="T174" fmla="*/ 0 60000 65536"/>
                  <a:gd name="T175" fmla="*/ 0 60000 65536"/>
                  <a:gd name="T176" fmla="*/ 0 60000 65536"/>
                  <a:gd name="T177" fmla="*/ 0 60000 65536"/>
                  <a:gd name="T178" fmla="*/ 0 60000 65536"/>
                  <a:gd name="T179" fmla="*/ 0 60000 65536"/>
                  <a:gd name="T180" fmla="*/ 0 60000 65536"/>
                  <a:gd name="T181" fmla="*/ 0 60000 65536"/>
                  <a:gd name="T182" fmla="*/ 0 60000 65536"/>
                  <a:gd name="T183" fmla="*/ 0 60000 65536"/>
                  <a:gd name="T184" fmla="*/ 0 60000 65536"/>
                  <a:gd name="T185" fmla="*/ 0 60000 65536"/>
                </a:gdLst>
                <a:ahLst/>
                <a:cxnLst>
                  <a:cxn ang="T124">
                    <a:pos x="T0" y="T1"/>
                  </a:cxn>
                  <a:cxn ang="T125">
                    <a:pos x="T2" y="T3"/>
                  </a:cxn>
                  <a:cxn ang="T126">
                    <a:pos x="T4" y="T5"/>
                  </a:cxn>
                  <a:cxn ang="T127">
                    <a:pos x="T6" y="T7"/>
                  </a:cxn>
                  <a:cxn ang="T128">
                    <a:pos x="T8" y="T9"/>
                  </a:cxn>
                  <a:cxn ang="T129">
                    <a:pos x="T10" y="T11"/>
                  </a:cxn>
                  <a:cxn ang="T130">
                    <a:pos x="T12" y="T13"/>
                  </a:cxn>
                  <a:cxn ang="T131">
                    <a:pos x="T14" y="T15"/>
                  </a:cxn>
                  <a:cxn ang="T132">
                    <a:pos x="T16" y="T17"/>
                  </a:cxn>
                  <a:cxn ang="T133">
                    <a:pos x="T18" y="T19"/>
                  </a:cxn>
                  <a:cxn ang="T134">
                    <a:pos x="T20" y="T21"/>
                  </a:cxn>
                  <a:cxn ang="T135">
                    <a:pos x="T22" y="T23"/>
                  </a:cxn>
                  <a:cxn ang="T136">
                    <a:pos x="T24" y="T25"/>
                  </a:cxn>
                  <a:cxn ang="T137">
                    <a:pos x="T26" y="T27"/>
                  </a:cxn>
                  <a:cxn ang="T138">
                    <a:pos x="T28" y="T29"/>
                  </a:cxn>
                  <a:cxn ang="T139">
                    <a:pos x="T30" y="T31"/>
                  </a:cxn>
                  <a:cxn ang="T140">
                    <a:pos x="T32" y="T33"/>
                  </a:cxn>
                  <a:cxn ang="T141">
                    <a:pos x="T34" y="T35"/>
                  </a:cxn>
                  <a:cxn ang="T142">
                    <a:pos x="T36" y="T37"/>
                  </a:cxn>
                  <a:cxn ang="T143">
                    <a:pos x="T38" y="T39"/>
                  </a:cxn>
                  <a:cxn ang="T144">
                    <a:pos x="T40" y="T41"/>
                  </a:cxn>
                  <a:cxn ang="T145">
                    <a:pos x="T42" y="T43"/>
                  </a:cxn>
                  <a:cxn ang="T146">
                    <a:pos x="T44" y="T45"/>
                  </a:cxn>
                  <a:cxn ang="T147">
                    <a:pos x="T46" y="T47"/>
                  </a:cxn>
                  <a:cxn ang="T148">
                    <a:pos x="T48" y="T49"/>
                  </a:cxn>
                  <a:cxn ang="T149">
                    <a:pos x="T50" y="T51"/>
                  </a:cxn>
                  <a:cxn ang="T150">
                    <a:pos x="T52" y="T53"/>
                  </a:cxn>
                  <a:cxn ang="T151">
                    <a:pos x="T54" y="T55"/>
                  </a:cxn>
                  <a:cxn ang="T152">
                    <a:pos x="T56" y="T57"/>
                  </a:cxn>
                  <a:cxn ang="T153">
                    <a:pos x="T58" y="T59"/>
                  </a:cxn>
                  <a:cxn ang="T154">
                    <a:pos x="T60" y="T61"/>
                  </a:cxn>
                  <a:cxn ang="T155">
                    <a:pos x="T62" y="T63"/>
                  </a:cxn>
                  <a:cxn ang="T156">
                    <a:pos x="T64" y="T65"/>
                  </a:cxn>
                  <a:cxn ang="T157">
                    <a:pos x="T66" y="T67"/>
                  </a:cxn>
                  <a:cxn ang="T158">
                    <a:pos x="T68" y="T69"/>
                  </a:cxn>
                  <a:cxn ang="T159">
                    <a:pos x="T70" y="T71"/>
                  </a:cxn>
                  <a:cxn ang="T160">
                    <a:pos x="T72" y="T73"/>
                  </a:cxn>
                  <a:cxn ang="T161">
                    <a:pos x="T74" y="T75"/>
                  </a:cxn>
                  <a:cxn ang="T162">
                    <a:pos x="T76" y="T77"/>
                  </a:cxn>
                  <a:cxn ang="T163">
                    <a:pos x="T78" y="T79"/>
                  </a:cxn>
                  <a:cxn ang="T164">
                    <a:pos x="T80" y="T81"/>
                  </a:cxn>
                  <a:cxn ang="T165">
                    <a:pos x="T82" y="T83"/>
                  </a:cxn>
                  <a:cxn ang="T166">
                    <a:pos x="T84" y="T85"/>
                  </a:cxn>
                  <a:cxn ang="T167">
                    <a:pos x="T86" y="T87"/>
                  </a:cxn>
                  <a:cxn ang="T168">
                    <a:pos x="T88" y="T89"/>
                  </a:cxn>
                  <a:cxn ang="T169">
                    <a:pos x="T90" y="T91"/>
                  </a:cxn>
                  <a:cxn ang="T170">
                    <a:pos x="T92" y="T93"/>
                  </a:cxn>
                  <a:cxn ang="T171">
                    <a:pos x="T94" y="T95"/>
                  </a:cxn>
                  <a:cxn ang="T172">
                    <a:pos x="T96" y="T97"/>
                  </a:cxn>
                  <a:cxn ang="T173">
                    <a:pos x="T98" y="T99"/>
                  </a:cxn>
                  <a:cxn ang="T174">
                    <a:pos x="T100" y="T101"/>
                  </a:cxn>
                  <a:cxn ang="T175">
                    <a:pos x="T102" y="T103"/>
                  </a:cxn>
                  <a:cxn ang="T176">
                    <a:pos x="T104" y="T105"/>
                  </a:cxn>
                  <a:cxn ang="T177">
                    <a:pos x="T106" y="T107"/>
                  </a:cxn>
                  <a:cxn ang="T178">
                    <a:pos x="T108" y="T109"/>
                  </a:cxn>
                  <a:cxn ang="T179">
                    <a:pos x="T110" y="T111"/>
                  </a:cxn>
                  <a:cxn ang="T180">
                    <a:pos x="T112" y="T113"/>
                  </a:cxn>
                  <a:cxn ang="T181">
                    <a:pos x="T114" y="T115"/>
                  </a:cxn>
                  <a:cxn ang="T182">
                    <a:pos x="T116" y="T117"/>
                  </a:cxn>
                  <a:cxn ang="T183">
                    <a:pos x="T118" y="T119"/>
                  </a:cxn>
                  <a:cxn ang="T184">
                    <a:pos x="T120" y="T121"/>
                  </a:cxn>
                  <a:cxn ang="T185">
                    <a:pos x="T122" y="T123"/>
                  </a:cxn>
                </a:cxnLst>
                <a:rect l="0" t="0" r="r" b="b"/>
                <a:pathLst>
                  <a:path w="2295525" h="1735138">
                    <a:moveTo>
                      <a:pt x="350837" y="1671638"/>
                    </a:moveTo>
                    <a:lnTo>
                      <a:pt x="438244" y="1671638"/>
                    </a:lnTo>
                    <a:lnTo>
                      <a:pt x="442634" y="1674019"/>
                    </a:lnTo>
                    <a:lnTo>
                      <a:pt x="452213" y="1680766"/>
                    </a:lnTo>
                    <a:lnTo>
                      <a:pt x="458599" y="1685132"/>
                    </a:lnTo>
                    <a:lnTo>
                      <a:pt x="465384" y="1690291"/>
                    </a:lnTo>
                    <a:lnTo>
                      <a:pt x="472169" y="1695847"/>
                    </a:lnTo>
                    <a:lnTo>
                      <a:pt x="478156" y="1701404"/>
                    </a:lnTo>
                    <a:lnTo>
                      <a:pt x="483743" y="1706960"/>
                    </a:lnTo>
                    <a:lnTo>
                      <a:pt x="488533" y="1712913"/>
                    </a:lnTo>
                    <a:lnTo>
                      <a:pt x="490129" y="1715691"/>
                    </a:lnTo>
                    <a:lnTo>
                      <a:pt x="490928" y="1718072"/>
                    </a:lnTo>
                    <a:lnTo>
                      <a:pt x="491726" y="1720454"/>
                    </a:lnTo>
                    <a:lnTo>
                      <a:pt x="492125" y="1723232"/>
                    </a:lnTo>
                    <a:lnTo>
                      <a:pt x="491726" y="1725216"/>
                    </a:lnTo>
                    <a:lnTo>
                      <a:pt x="490928" y="1727201"/>
                    </a:lnTo>
                    <a:lnTo>
                      <a:pt x="489331" y="1729582"/>
                    </a:lnTo>
                    <a:lnTo>
                      <a:pt x="486537" y="1730772"/>
                    </a:lnTo>
                    <a:lnTo>
                      <a:pt x="483743" y="1732360"/>
                    </a:lnTo>
                    <a:lnTo>
                      <a:pt x="479752" y="1733551"/>
                    </a:lnTo>
                    <a:lnTo>
                      <a:pt x="475362" y="1734344"/>
                    </a:lnTo>
                    <a:lnTo>
                      <a:pt x="469774" y="1734741"/>
                    </a:lnTo>
                    <a:lnTo>
                      <a:pt x="462590" y="1735138"/>
                    </a:lnTo>
                    <a:lnTo>
                      <a:pt x="455805" y="1735138"/>
                    </a:lnTo>
                    <a:lnTo>
                      <a:pt x="449419" y="1734741"/>
                    </a:lnTo>
                    <a:lnTo>
                      <a:pt x="443432" y="1733947"/>
                    </a:lnTo>
                    <a:lnTo>
                      <a:pt x="437446" y="1733154"/>
                    </a:lnTo>
                    <a:lnTo>
                      <a:pt x="431858" y="1731566"/>
                    </a:lnTo>
                    <a:lnTo>
                      <a:pt x="427069" y="1730376"/>
                    </a:lnTo>
                    <a:lnTo>
                      <a:pt x="421481" y="1727994"/>
                    </a:lnTo>
                    <a:lnTo>
                      <a:pt x="416691" y="1726010"/>
                    </a:lnTo>
                    <a:lnTo>
                      <a:pt x="411902" y="1724026"/>
                    </a:lnTo>
                    <a:lnTo>
                      <a:pt x="402722" y="1718866"/>
                    </a:lnTo>
                    <a:lnTo>
                      <a:pt x="394341" y="1712913"/>
                    </a:lnTo>
                    <a:lnTo>
                      <a:pt x="385560" y="1706960"/>
                    </a:lnTo>
                    <a:lnTo>
                      <a:pt x="381968" y="1704579"/>
                    </a:lnTo>
                    <a:lnTo>
                      <a:pt x="379573" y="1703785"/>
                    </a:lnTo>
                    <a:lnTo>
                      <a:pt x="377578" y="1703785"/>
                    </a:lnTo>
                    <a:lnTo>
                      <a:pt x="376780" y="1704182"/>
                    </a:lnTo>
                    <a:lnTo>
                      <a:pt x="376380" y="1705372"/>
                    </a:lnTo>
                    <a:lnTo>
                      <a:pt x="375582" y="1706563"/>
                    </a:lnTo>
                    <a:lnTo>
                      <a:pt x="375183" y="1707357"/>
                    </a:lnTo>
                    <a:lnTo>
                      <a:pt x="373986" y="1707754"/>
                    </a:lnTo>
                    <a:lnTo>
                      <a:pt x="364008" y="1707357"/>
                    </a:lnTo>
                    <a:lnTo>
                      <a:pt x="358420" y="1706563"/>
                    </a:lnTo>
                    <a:lnTo>
                      <a:pt x="356425" y="1706166"/>
                    </a:lnTo>
                    <a:lnTo>
                      <a:pt x="355227" y="1705769"/>
                    </a:lnTo>
                    <a:lnTo>
                      <a:pt x="353232" y="1697435"/>
                    </a:lnTo>
                    <a:lnTo>
                      <a:pt x="352433" y="1690688"/>
                    </a:lnTo>
                    <a:lnTo>
                      <a:pt x="351635" y="1685132"/>
                    </a:lnTo>
                    <a:lnTo>
                      <a:pt x="351236" y="1680766"/>
                    </a:lnTo>
                    <a:lnTo>
                      <a:pt x="351635" y="1677988"/>
                    </a:lnTo>
                    <a:lnTo>
                      <a:pt x="351635" y="1676004"/>
                    </a:lnTo>
                    <a:lnTo>
                      <a:pt x="352433" y="1674019"/>
                    </a:lnTo>
                    <a:lnTo>
                      <a:pt x="350837" y="1671638"/>
                    </a:lnTo>
                    <a:close/>
                    <a:moveTo>
                      <a:pt x="168275" y="1670050"/>
                    </a:moveTo>
                    <a:lnTo>
                      <a:pt x="265566" y="1670050"/>
                    </a:lnTo>
                    <a:lnTo>
                      <a:pt x="269899" y="1672491"/>
                    </a:lnTo>
                    <a:lnTo>
                      <a:pt x="281322" y="1679406"/>
                    </a:lnTo>
                    <a:lnTo>
                      <a:pt x="288018" y="1683881"/>
                    </a:lnTo>
                    <a:lnTo>
                      <a:pt x="295502" y="1689170"/>
                    </a:lnTo>
                    <a:lnTo>
                      <a:pt x="302986" y="1694458"/>
                    </a:lnTo>
                    <a:lnTo>
                      <a:pt x="309682" y="1700560"/>
                    </a:lnTo>
                    <a:lnTo>
                      <a:pt x="315984" y="1706255"/>
                    </a:lnTo>
                    <a:lnTo>
                      <a:pt x="318742" y="1709510"/>
                    </a:lnTo>
                    <a:lnTo>
                      <a:pt x="321105" y="1711950"/>
                    </a:lnTo>
                    <a:lnTo>
                      <a:pt x="322681" y="1714798"/>
                    </a:lnTo>
                    <a:lnTo>
                      <a:pt x="323862" y="1717646"/>
                    </a:lnTo>
                    <a:lnTo>
                      <a:pt x="325044" y="1720086"/>
                    </a:lnTo>
                    <a:lnTo>
                      <a:pt x="325438" y="1722934"/>
                    </a:lnTo>
                    <a:lnTo>
                      <a:pt x="325044" y="1724968"/>
                    </a:lnTo>
                    <a:lnTo>
                      <a:pt x="323862" y="1727002"/>
                    </a:lnTo>
                    <a:lnTo>
                      <a:pt x="321893" y="1728629"/>
                    </a:lnTo>
                    <a:lnTo>
                      <a:pt x="319529" y="1730663"/>
                    </a:lnTo>
                    <a:lnTo>
                      <a:pt x="315984" y="1732290"/>
                    </a:lnTo>
                    <a:lnTo>
                      <a:pt x="312046" y="1733104"/>
                    </a:lnTo>
                    <a:lnTo>
                      <a:pt x="306531" y="1734324"/>
                    </a:lnTo>
                    <a:lnTo>
                      <a:pt x="300229" y="1734731"/>
                    </a:lnTo>
                    <a:lnTo>
                      <a:pt x="292351" y="1735138"/>
                    </a:lnTo>
                    <a:lnTo>
                      <a:pt x="285261" y="1735138"/>
                    </a:lnTo>
                    <a:lnTo>
                      <a:pt x="278171" y="1734731"/>
                    </a:lnTo>
                    <a:lnTo>
                      <a:pt x="271475" y="1733918"/>
                    </a:lnTo>
                    <a:lnTo>
                      <a:pt x="264778" y="1732697"/>
                    </a:lnTo>
                    <a:lnTo>
                      <a:pt x="258476" y="1731477"/>
                    </a:lnTo>
                    <a:lnTo>
                      <a:pt x="252568" y="1729850"/>
                    </a:lnTo>
                    <a:lnTo>
                      <a:pt x="247053" y="1727816"/>
                    </a:lnTo>
                    <a:lnTo>
                      <a:pt x="241145" y="1725782"/>
                    </a:lnTo>
                    <a:lnTo>
                      <a:pt x="236024" y="1723748"/>
                    </a:lnTo>
                    <a:lnTo>
                      <a:pt x="225783" y="1718052"/>
                    </a:lnTo>
                    <a:lnTo>
                      <a:pt x="215936" y="1712357"/>
                    </a:lnTo>
                    <a:lnTo>
                      <a:pt x="206876" y="1706255"/>
                    </a:lnTo>
                    <a:lnTo>
                      <a:pt x="202543" y="1703814"/>
                    </a:lnTo>
                    <a:lnTo>
                      <a:pt x="200180" y="1703001"/>
                    </a:lnTo>
                    <a:lnTo>
                      <a:pt x="198211" y="1703001"/>
                    </a:lnTo>
                    <a:lnTo>
                      <a:pt x="197423" y="1703408"/>
                    </a:lnTo>
                    <a:lnTo>
                      <a:pt x="196241" y="1704628"/>
                    </a:lnTo>
                    <a:lnTo>
                      <a:pt x="195847" y="1705848"/>
                    </a:lnTo>
                    <a:lnTo>
                      <a:pt x="195060" y="1706662"/>
                    </a:lnTo>
                    <a:lnTo>
                      <a:pt x="193878" y="1707069"/>
                    </a:lnTo>
                    <a:lnTo>
                      <a:pt x="182455" y="1706662"/>
                    </a:lnTo>
                    <a:lnTo>
                      <a:pt x="176941" y="1705848"/>
                    </a:lnTo>
                    <a:lnTo>
                      <a:pt x="174183" y="1705442"/>
                    </a:lnTo>
                    <a:lnTo>
                      <a:pt x="173002" y="1705035"/>
                    </a:lnTo>
                    <a:lnTo>
                      <a:pt x="171032" y="1696492"/>
                    </a:lnTo>
                    <a:lnTo>
                      <a:pt x="169457" y="1689576"/>
                    </a:lnTo>
                    <a:lnTo>
                      <a:pt x="169063" y="1683881"/>
                    </a:lnTo>
                    <a:lnTo>
                      <a:pt x="168669" y="1679406"/>
                    </a:lnTo>
                    <a:lnTo>
                      <a:pt x="169063" y="1676152"/>
                    </a:lnTo>
                    <a:lnTo>
                      <a:pt x="169063" y="1674118"/>
                    </a:lnTo>
                    <a:lnTo>
                      <a:pt x="169457" y="1672491"/>
                    </a:lnTo>
                    <a:lnTo>
                      <a:pt x="168275" y="1670050"/>
                    </a:lnTo>
                    <a:close/>
                    <a:moveTo>
                      <a:pt x="1942197" y="1444625"/>
                    </a:moveTo>
                    <a:lnTo>
                      <a:pt x="2238486" y="1444625"/>
                    </a:lnTo>
                    <a:lnTo>
                      <a:pt x="2244427" y="1445021"/>
                    </a:lnTo>
                    <a:lnTo>
                      <a:pt x="2249973" y="1445812"/>
                    </a:lnTo>
                    <a:lnTo>
                      <a:pt x="2255518" y="1447000"/>
                    </a:lnTo>
                    <a:lnTo>
                      <a:pt x="2260272" y="1448978"/>
                    </a:lnTo>
                    <a:lnTo>
                      <a:pt x="2265421" y="1451748"/>
                    </a:lnTo>
                    <a:lnTo>
                      <a:pt x="2270174" y="1454123"/>
                    </a:lnTo>
                    <a:lnTo>
                      <a:pt x="2274532" y="1457289"/>
                    </a:lnTo>
                    <a:lnTo>
                      <a:pt x="2278493" y="1461246"/>
                    </a:lnTo>
                    <a:lnTo>
                      <a:pt x="2282454" y="1465204"/>
                    </a:lnTo>
                    <a:lnTo>
                      <a:pt x="2285623" y="1469557"/>
                    </a:lnTo>
                    <a:lnTo>
                      <a:pt x="2287999" y="1474306"/>
                    </a:lnTo>
                    <a:lnTo>
                      <a:pt x="2290772" y="1479451"/>
                    </a:lnTo>
                    <a:lnTo>
                      <a:pt x="2292356" y="1484200"/>
                    </a:lnTo>
                    <a:lnTo>
                      <a:pt x="2293941" y="1489740"/>
                    </a:lnTo>
                    <a:lnTo>
                      <a:pt x="2294733" y="1495280"/>
                    </a:lnTo>
                    <a:lnTo>
                      <a:pt x="2295525" y="1501217"/>
                    </a:lnTo>
                    <a:lnTo>
                      <a:pt x="2295525" y="1665451"/>
                    </a:lnTo>
                    <a:lnTo>
                      <a:pt x="2294733" y="1671387"/>
                    </a:lnTo>
                    <a:lnTo>
                      <a:pt x="2293941" y="1676927"/>
                    </a:lnTo>
                    <a:lnTo>
                      <a:pt x="2292356" y="1682468"/>
                    </a:lnTo>
                    <a:lnTo>
                      <a:pt x="2290772" y="1688008"/>
                    </a:lnTo>
                    <a:lnTo>
                      <a:pt x="2287999" y="1692361"/>
                    </a:lnTo>
                    <a:lnTo>
                      <a:pt x="2285623" y="1697110"/>
                    </a:lnTo>
                    <a:lnTo>
                      <a:pt x="2282454" y="1701859"/>
                    </a:lnTo>
                    <a:lnTo>
                      <a:pt x="2278493" y="1705421"/>
                    </a:lnTo>
                    <a:lnTo>
                      <a:pt x="2274532" y="1709378"/>
                    </a:lnTo>
                    <a:lnTo>
                      <a:pt x="2270174" y="1712544"/>
                    </a:lnTo>
                    <a:lnTo>
                      <a:pt x="2265421" y="1715315"/>
                    </a:lnTo>
                    <a:lnTo>
                      <a:pt x="2260272" y="1717689"/>
                    </a:lnTo>
                    <a:lnTo>
                      <a:pt x="2255518" y="1719668"/>
                    </a:lnTo>
                    <a:lnTo>
                      <a:pt x="2249973" y="1720855"/>
                    </a:lnTo>
                    <a:lnTo>
                      <a:pt x="2244427" y="1722042"/>
                    </a:lnTo>
                    <a:lnTo>
                      <a:pt x="2238486" y="1722438"/>
                    </a:lnTo>
                    <a:lnTo>
                      <a:pt x="1942197" y="1722438"/>
                    </a:lnTo>
                    <a:lnTo>
                      <a:pt x="1936652" y="1722042"/>
                    </a:lnTo>
                    <a:lnTo>
                      <a:pt x="1931106" y="1720855"/>
                    </a:lnTo>
                    <a:lnTo>
                      <a:pt x="1925561" y="1719668"/>
                    </a:lnTo>
                    <a:lnTo>
                      <a:pt x="1920412" y="1717689"/>
                    </a:lnTo>
                    <a:lnTo>
                      <a:pt x="1915262" y="1715315"/>
                    </a:lnTo>
                    <a:lnTo>
                      <a:pt x="1910905" y="1712544"/>
                    </a:lnTo>
                    <a:lnTo>
                      <a:pt x="1906548" y="1709378"/>
                    </a:lnTo>
                    <a:lnTo>
                      <a:pt x="1902191" y="1705421"/>
                    </a:lnTo>
                    <a:lnTo>
                      <a:pt x="1899022" y="1701859"/>
                    </a:lnTo>
                    <a:lnTo>
                      <a:pt x="1895457" y="1697110"/>
                    </a:lnTo>
                    <a:lnTo>
                      <a:pt x="1892684" y="1692361"/>
                    </a:lnTo>
                    <a:lnTo>
                      <a:pt x="1890307" y="1688008"/>
                    </a:lnTo>
                    <a:lnTo>
                      <a:pt x="1888327" y="1682468"/>
                    </a:lnTo>
                    <a:lnTo>
                      <a:pt x="1887139" y="1676927"/>
                    </a:lnTo>
                    <a:lnTo>
                      <a:pt x="1886346" y="1671387"/>
                    </a:lnTo>
                    <a:lnTo>
                      <a:pt x="1885950" y="1665451"/>
                    </a:lnTo>
                    <a:lnTo>
                      <a:pt x="1885950" y="1501217"/>
                    </a:lnTo>
                    <a:lnTo>
                      <a:pt x="1886346" y="1495280"/>
                    </a:lnTo>
                    <a:lnTo>
                      <a:pt x="1887139" y="1489740"/>
                    </a:lnTo>
                    <a:lnTo>
                      <a:pt x="1888327" y="1484200"/>
                    </a:lnTo>
                    <a:lnTo>
                      <a:pt x="1890307" y="1479451"/>
                    </a:lnTo>
                    <a:lnTo>
                      <a:pt x="1892684" y="1474306"/>
                    </a:lnTo>
                    <a:lnTo>
                      <a:pt x="1895457" y="1469557"/>
                    </a:lnTo>
                    <a:lnTo>
                      <a:pt x="1899022" y="1465204"/>
                    </a:lnTo>
                    <a:lnTo>
                      <a:pt x="1902191" y="1461246"/>
                    </a:lnTo>
                    <a:lnTo>
                      <a:pt x="1906548" y="1457289"/>
                    </a:lnTo>
                    <a:lnTo>
                      <a:pt x="1910905" y="1454123"/>
                    </a:lnTo>
                    <a:lnTo>
                      <a:pt x="1915262" y="1451748"/>
                    </a:lnTo>
                    <a:lnTo>
                      <a:pt x="1920412" y="1448978"/>
                    </a:lnTo>
                    <a:lnTo>
                      <a:pt x="1925561" y="1447000"/>
                    </a:lnTo>
                    <a:lnTo>
                      <a:pt x="1931106" y="1445812"/>
                    </a:lnTo>
                    <a:lnTo>
                      <a:pt x="1936652" y="1445021"/>
                    </a:lnTo>
                    <a:lnTo>
                      <a:pt x="1942197" y="1444625"/>
                    </a:lnTo>
                    <a:close/>
                    <a:moveTo>
                      <a:pt x="1445637" y="1444625"/>
                    </a:moveTo>
                    <a:lnTo>
                      <a:pt x="1743650" y="1444625"/>
                    </a:lnTo>
                    <a:lnTo>
                      <a:pt x="1749627" y="1445021"/>
                    </a:lnTo>
                    <a:lnTo>
                      <a:pt x="1755204" y="1445812"/>
                    </a:lnTo>
                    <a:lnTo>
                      <a:pt x="1760384" y="1447000"/>
                    </a:lnTo>
                    <a:lnTo>
                      <a:pt x="1765563" y="1448978"/>
                    </a:lnTo>
                    <a:lnTo>
                      <a:pt x="1770743" y="1451748"/>
                    </a:lnTo>
                    <a:lnTo>
                      <a:pt x="1775524" y="1454123"/>
                    </a:lnTo>
                    <a:lnTo>
                      <a:pt x="1779508" y="1457289"/>
                    </a:lnTo>
                    <a:lnTo>
                      <a:pt x="1783890" y="1461246"/>
                    </a:lnTo>
                    <a:lnTo>
                      <a:pt x="1787476" y="1465204"/>
                    </a:lnTo>
                    <a:lnTo>
                      <a:pt x="1790663" y="1469557"/>
                    </a:lnTo>
                    <a:lnTo>
                      <a:pt x="1793452" y="1474306"/>
                    </a:lnTo>
                    <a:lnTo>
                      <a:pt x="1796241" y="1479451"/>
                    </a:lnTo>
                    <a:lnTo>
                      <a:pt x="1797835" y="1484200"/>
                    </a:lnTo>
                    <a:lnTo>
                      <a:pt x="1799428" y="1489740"/>
                    </a:lnTo>
                    <a:lnTo>
                      <a:pt x="1800225" y="1495280"/>
                    </a:lnTo>
                    <a:lnTo>
                      <a:pt x="1800225" y="1501217"/>
                    </a:lnTo>
                    <a:lnTo>
                      <a:pt x="1800225" y="1665451"/>
                    </a:lnTo>
                    <a:lnTo>
                      <a:pt x="1800225" y="1671387"/>
                    </a:lnTo>
                    <a:lnTo>
                      <a:pt x="1799428" y="1676927"/>
                    </a:lnTo>
                    <a:lnTo>
                      <a:pt x="1797835" y="1682468"/>
                    </a:lnTo>
                    <a:lnTo>
                      <a:pt x="1796241" y="1688008"/>
                    </a:lnTo>
                    <a:lnTo>
                      <a:pt x="1793452" y="1692361"/>
                    </a:lnTo>
                    <a:lnTo>
                      <a:pt x="1790663" y="1697110"/>
                    </a:lnTo>
                    <a:lnTo>
                      <a:pt x="1787476" y="1701859"/>
                    </a:lnTo>
                    <a:lnTo>
                      <a:pt x="1783890" y="1705421"/>
                    </a:lnTo>
                    <a:lnTo>
                      <a:pt x="1779508" y="1709378"/>
                    </a:lnTo>
                    <a:lnTo>
                      <a:pt x="1775524" y="1712544"/>
                    </a:lnTo>
                    <a:lnTo>
                      <a:pt x="1770743" y="1715315"/>
                    </a:lnTo>
                    <a:lnTo>
                      <a:pt x="1765563" y="1717689"/>
                    </a:lnTo>
                    <a:lnTo>
                      <a:pt x="1760384" y="1719668"/>
                    </a:lnTo>
                    <a:lnTo>
                      <a:pt x="1755204" y="1720855"/>
                    </a:lnTo>
                    <a:lnTo>
                      <a:pt x="1749627" y="1722042"/>
                    </a:lnTo>
                    <a:lnTo>
                      <a:pt x="1743650" y="1722438"/>
                    </a:lnTo>
                    <a:lnTo>
                      <a:pt x="1445637" y="1722438"/>
                    </a:lnTo>
                    <a:lnTo>
                      <a:pt x="1439661" y="1722042"/>
                    </a:lnTo>
                    <a:lnTo>
                      <a:pt x="1434083" y="1720855"/>
                    </a:lnTo>
                    <a:lnTo>
                      <a:pt x="1428904" y="1719668"/>
                    </a:lnTo>
                    <a:lnTo>
                      <a:pt x="1423724" y="1717689"/>
                    </a:lnTo>
                    <a:lnTo>
                      <a:pt x="1418545" y="1715315"/>
                    </a:lnTo>
                    <a:lnTo>
                      <a:pt x="1413764" y="1712544"/>
                    </a:lnTo>
                    <a:lnTo>
                      <a:pt x="1409780" y="1709378"/>
                    </a:lnTo>
                    <a:lnTo>
                      <a:pt x="1405397" y="1705421"/>
                    </a:lnTo>
                    <a:lnTo>
                      <a:pt x="1401811" y="1701859"/>
                    </a:lnTo>
                    <a:lnTo>
                      <a:pt x="1398624" y="1697110"/>
                    </a:lnTo>
                    <a:lnTo>
                      <a:pt x="1395835" y="1692361"/>
                    </a:lnTo>
                    <a:lnTo>
                      <a:pt x="1393046" y="1688008"/>
                    </a:lnTo>
                    <a:lnTo>
                      <a:pt x="1391453" y="1682468"/>
                    </a:lnTo>
                    <a:lnTo>
                      <a:pt x="1389859" y="1676927"/>
                    </a:lnTo>
                    <a:lnTo>
                      <a:pt x="1389062" y="1671387"/>
                    </a:lnTo>
                    <a:lnTo>
                      <a:pt x="1389062" y="1665451"/>
                    </a:lnTo>
                    <a:lnTo>
                      <a:pt x="1389062" y="1501217"/>
                    </a:lnTo>
                    <a:lnTo>
                      <a:pt x="1389062" y="1495280"/>
                    </a:lnTo>
                    <a:lnTo>
                      <a:pt x="1389859" y="1489740"/>
                    </a:lnTo>
                    <a:lnTo>
                      <a:pt x="1391453" y="1484200"/>
                    </a:lnTo>
                    <a:lnTo>
                      <a:pt x="1393046" y="1479451"/>
                    </a:lnTo>
                    <a:lnTo>
                      <a:pt x="1395835" y="1474306"/>
                    </a:lnTo>
                    <a:lnTo>
                      <a:pt x="1398624" y="1469557"/>
                    </a:lnTo>
                    <a:lnTo>
                      <a:pt x="1401811" y="1465204"/>
                    </a:lnTo>
                    <a:lnTo>
                      <a:pt x="1405397" y="1461246"/>
                    </a:lnTo>
                    <a:lnTo>
                      <a:pt x="1409780" y="1457289"/>
                    </a:lnTo>
                    <a:lnTo>
                      <a:pt x="1413764" y="1454123"/>
                    </a:lnTo>
                    <a:lnTo>
                      <a:pt x="1418545" y="1451748"/>
                    </a:lnTo>
                    <a:lnTo>
                      <a:pt x="1423724" y="1448978"/>
                    </a:lnTo>
                    <a:lnTo>
                      <a:pt x="1428904" y="1447000"/>
                    </a:lnTo>
                    <a:lnTo>
                      <a:pt x="1434083" y="1445812"/>
                    </a:lnTo>
                    <a:lnTo>
                      <a:pt x="1439661" y="1445021"/>
                    </a:lnTo>
                    <a:lnTo>
                      <a:pt x="1445637" y="1444625"/>
                    </a:lnTo>
                    <a:close/>
                    <a:moveTo>
                      <a:pt x="971098" y="1444625"/>
                    </a:moveTo>
                    <a:lnTo>
                      <a:pt x="1267674" y="1444625"/>
                    </a:lnTo>
                    <a:lnTo>
                      <a:pt x="1273224" y="1445021"/>
                    </a:lnTo>
                    <a:lnTo>
                      <a:pt x="1278775" y="1445812"/>
                    </a:lnTo>
                    <a:lnTo>
                      <a:pt x="1284326" y="1447000"/>
                    </a:lnTo>
                    <a:lnTo>
                      <a:pt x="1289481" y="1448978"/>
                    </a:lnTo>
                    <a:lnTo>
                      <a:pt x="1294635" y="1451748"/>
                    </a:lnTo>
                    <a:lnTo>
                      <a:pt x="1298996" y="1454123"/>
                    </a:lnTo>
                    <a:lnTo>
                      <a:pt x="1303358" y="1457289"/>
                    </a:lnTo>
                    <a:lnTo>
                      <a:pt x="1307719" y="1461246"/>
                    </a:lnTo>
                    <a:lnTo>
                      <a:pt x="1311288" y="1465204"/>
                    </a:lnTo>
                    <a:lnTo>
                      <a:pt x="1314459" y="1469557"/>
                    </a:lnTo>
                    <a:lnTo>
                      <a:pt x="1317235" y="1474306"/>
                    </a:lnTo>
                    <a:lnTo>
                      <a:pt x="1319614" y="1479451"/>
                    </a:lnTo>
                    <a:lnTo>
                      <a:pt x="1321596" y="1484200"/>
                    </a:lnTo>
                    <a:lnTo>
                      <a:pt x="1323182" y="1489740"/>
                    </a:lnTo>
                    <a:lnTo>
                      <a:pt x="1323975" y="1495280"/>
                    </a:lnTo>
                    <a:lnTo>
                      <a:pt x="1323975" y="1501217"/>
                    </a:lnTo>
                    <a:lnTo>
                      <a:pt x="1323975" y="1665451"/>
                    </a:lnTo>
                    <a:lnTo>
                      <a:pt x="1323975" y="1671387"/>
                    </a:lnTo>
                    <a:lnTo>
                      <a:pt x="1323182" y="1676927"/>
                    </a:lnTo>
                    <a:lnTo>
                      <a:pt x="1321596" y="1682468"/>
                    </a:lnTo>
                    <a:lnTo>
                      <a:pt x="1319614" y="1688008"/>
                    </a:lnTo>
                    <a:lnTo>
                      <a:pt x="1317235" y="1692361"/>
                    </a:lnTo>
                    <a:lnTo>
                      <a:pt x="1314459" y="1697110"/>
                    </a:lnTo>
                    <a:lnTo>
                      <a:pt x="1311288" y="1701859"/>
                    </a:lnTo>
                    <a:lnTo>
                      <a:pt x="1307719" y="1705421"/>
                    </a:lnTo>
                    <a:lnTo>
                      <a:pt x="1303358" y="1709378"/>
                    </a:lnTo>
                    <a:lnTo>
                      <a:pt x="1298996" y="1712544"/>
                    </a:lnTo>
                    <a:lnTo>
                      <a:pt x="1294635" y="1715315"/>
                    </a:lnTo>
                    <a:lnTo>
                      <a:pt x="1289481" y="1717689"/>
                    </a:lnTo>
                    <a:lnTo>
                      <a:pt x="1284326" y="1719668"/>
                    </a:lnTo>
                    <a:lnTo>
                      <a:pt x="1278775" y="1720855"/>
                    </a:lnTo>
                    <a:lnTo>
                      <a:pt x="1273224" y="1722042"/>
                    </a:lnTo>
                    <a:lnTo>
                      <a:pt x="1267674" y="1722438"/>
                    </a:lnTo>
                    <a:lnTo>
                      <a:pt x="971098" y="1722438"/>
                    </a:lnTo>
                    <a:lnTo>
                      <a:pt x="965151" y="1722042"/>
                    </a:lnTo>
                    <a:lnTo>
                      <a:pt x="959600" y="1720855"/>
                    </a:lnTo>
                    <a:lnTo>
                      <a:pt x="954049" y="1719668"/>
                    </a:lnTo>
                    <a:lnTo>
                      <a:pt x="949291" y="1717689"/>
                    </a:lnTo>
                    <a:lnTo>
                      <a:pt x="944137" y="1715315"/>
                    </a:lnTo>
                    <a:lnTo>
                      <a:pt x="939379" y="1712544"/>
                    </a:lnTo>
                    <a:lnTo>
                      <a:pt x="935414" y="1709378"/>
                    </a:lnTo>
                    <a:lnTo>
                      <a:pt x="931053" y="1705421"/>
                    </a:lnTo>
                    <a:lnTo>
                      <a:pt x="927088" y="1701859"/>
                    </a:lnTo>
                    <a:lnTo>
                      <a:pt x="924312" y="1697110"/>
                    </a:lnTo>
                    <a:lnTo>
                      <a:pt x="921140" y="1692361"/>
                    </a:lnTo>
                    <a:lnTo>
                      <a:pt x="918762" y="1688008"/>
                    </a:lnTo>
                    <a:lnTo>
                      <a:pt x="917176" y="1682468"/>
                    </a:lnTo>
                    <a:lnTo>
                      <a:pt x="915590" y="1676927"/>
                    </a:lnTo>
                    <a:lnTo>
                      <a:pt x="914400" y="1671387"/>
                    </a:lnTo>
                    <a:lnTo>
                      <a:pt x="914400" y="1665451"/>
                    </a:lnTo>
                    <a:lnTo>
                      <a:pt x="914400" y="1501217"/>
                    </a:lnTo>
                    <a:lnTo>
                      <a:pt x="914400" y="1495280"/>
                    </a:lnTo>
                    <a:lnTo>
                      <a:pt x="915590" y="1489740"/>
                    </a:lnTo>
                    <a:lnTo>
                      <a:pt x="917176" y="1484200"/>
                    </a:lnTo>
                    <a:lnTo>
                      <a:pt x="918762" y="1479451"/>
                    </a:lnTo>
                    <a:lnTo>
                      <a:pt x="921140" y="1474306"/>
                    </a:lnTo>
                    <a:lnTo>
                      <a:pt x="924312" y="1469557"/>
                    </a:lnTo>
                    <a:lnTo>
                      <a:pt x="927088" y="1465204"/>
                    </a:lnTo>
                    <a:lnTo>
                      <a:pt x="931053" y="1461246"/>
                    </a:lnTo>
                    <a:lnTo>
                      <a:pt x="935414" y="1457289"/>
                    </a:lnTo>
                    <a:lnTo>
                      <a:pt x="939379" y="1454123"/>
                    </a:lnTo>
                    <a:lnTo>
                      <a:pt x="944137" y="1451748"/>
                    </a:lnTo>
                    <a:lnTo>
                      <a:pt x="949291" y="1448978"/>
                    </a:lnTo>
                    <a:lnTo>
                      <a:pt x="954049" y="1447000"/>
                    </a:lnTo>
                    <a:lnTo>
                      <a:pt x="959600" y="1445812"/>
                    </a:lnTo>
                    <a:lnTo>
                      <a:pt x="965151" y="1445021"/>
                    </a:lnTo>
                    <a:lnTo>
                      <a:pt x="971098" y="1444625"/>
                    </a:lnTo>
                    <a:close/>
                    <a:moveTo>
                      <a:pt x="1787045" y="1350963"/>
                    </a:moveTo>
                    <a:lnTo>
                      <a:pt x="1913358" y="1350963"/>
                    </a:lnTo>
                    <a:lnTo>
                      <a:pt x="1913358" y="1366815"/>
                    </a:lnTo>
                    <a:lnTo>
                      <a:pt x="1914148" y="1381479"/>
                    </a:lnTo>
                    <a:lnTo>
                      <a:pt x="1915332" y="1395746"/>
                    </a:lnTo>
                    <a:lnTo>
                      <a:pt x="1917700" y="1409617"/>
                    </a:lnTo>
                    <a:lnTo>
                      <a:pt x="1910200" y="1412391"/>
                    </a:lnTo>
                    <a:lnTo>
                      <a:pt x="1903095" y="1414769"/>
                    </a:lnTo>
                    <a:lnTo>
                      <a:pt x="1896385" y="1418732"/>
                    </a:lnTo>
                    <a:lnTo>
                      <a:pt x="1890069" y="1422299"/>
                    </a:lnTo>
                    <a:lnTo>
                      <a:pt x="1883753" y="1427055"/>
                    </a:lnTo>
                    <a:lnTo>
                      <a:pt x="1877833" y="1431810"/>
                    </a:lnTo>
                    <a:lnTo>
                      <a:pt x="1872306" y="1437359"/>
                    </a:lnTo>
                    <a:lnTo>
                      <a:pt x="1867570" y="1442907"/>
                    </a:lnTo>
                    <a:lnTo>
                      <a:pt x="1863228" y="1448852"/>
                    </a:lnTo>
                    <a:lnTo>
                      <a:pt x="1859280" y="1455589"/>
                    </a:lnTo>
                    <a:lnTo>
                      <a:pt x="1856122" y="1462326"/>
                    </a:lnTo>
                    <a:lnTo>
                      <a:pt x="1852965" y="1469460"/>
                    </a:lnTo>
                    <a:lnTo>
                      <a:pt x="1850596" y="1476990"/>
                    </a:lnTo>
                    <a:lnTo>
                      <a:pt x="1849017" y="1484916"/>
                    </a:lnTo>
                    <a:lnTo>
                      <a:pt x="1847833" y="1492842"/>
                    </a:lnTo>
                    <a:lnTo>
                      <a:pt x="1847438" y="1500768"/>
                    </a:lnTo>
                    <a:lnTo>
                      <a:pt x="1847438" y="1628776"/>
                    </a:lnTo>
                    <a:lnTo>
                      <a:pt x="1837570" y="1628776"/>
                    </a:lnTo>
                    <a:lnTo>
                      <a:pt x="1837570" y="1500768"/>
                    </a:lnTo>
                    <a:lnTo>
                      <a:pt x="1837175" y="1492842"/>
                    </a:lnTo>
                    <a:lnTo>
                      <a:pt x="1836386" y="1485312"/>
                    </a:lnTo>
                    <a:lnTo>
                      <a:pt x="1834412" y="1478178"/>
                    </a:lnTo>
                    <a:lnTo>
                      <a:pt x="1832439" y="1470252"/>
                    </a:lnTo>
                    <a:lnTo>
                      <a:pt x="1830070" y="1463515"/>
                    </a:lnTo>
                    <a:lnTo>
                      <a:pt x="1826518" y="1456778"/>
                    </a:lnTo>
                    <a:lnTo>
                      <a:pt x="1822965" y="1450833"/>
                    </a:lnTo>
                    <a:lnTo>
                      <a:pt x="1818623" y="1444888"/>
                    </a:lnTo>
                    <a:lnTo>
                      <a:pt x="1813886" y="1438944"/>
                    </a:lnTo>
                    <a:lnTo>
                      <a:pt x="1809150" y="1433792"/>
                    </a:lnTo>
                    <a:lnTo>
                      <a:pt x="1803623" y="1428640"/>
                    </a:lnTo>
                    <a:lnTo>
                      <a:pt x="1798097" y="1424280"/>
                    </a:lnTo>
                    <a:lnTo>
                      <a:pt x="1791781" y="1420317"/>
                    </a:lnTo>
                    <a:lnTo>
                      <a:pt x="1785466" y="1416354"/>
                    </a:lnTo>
                    <a:lnTo>
                      <a:pt x="1778755" y="1413580"/>
                    </a:lnTo>
                    <a:lnTo>
                      <a:pt x="1771650" y="1411202"/>
                    </a:lnTo>
                    <a:lnTo>
                      <a:pt x="1774808" y="1406446"/>
                    </a:lnTo>
                    <a:lnTo>
                      <a:pt x="1777571" y="1401294"/>
                    </a:lnTo>
                    <a:lnTo>
                      <a:pt x="1779940" y="1394953"/>
                    </a:lnTo>
                    <a:lnTo>
                      <a:pt x="1782308" y="1388216"/>
                    </a:lnTo>
                    <a:lnTo>
                      <a:pt x="1784282" y="1380290"/>
                    </a:lnTo>
                    <a:lnTo>
                      <a:pt x="1785466" y="1371571"/>
                    </a:lnTo>
                    <a:lnTo>
                      <a:pt x="1786650" y="1361663"/>
                    </a:lnTo>
                    <a:lnTo>
                      <a:pt x="1787045" y="1350963"/>
                    </a:lnTo>
                    <a:close/>
                    <a:moveTo>
                      <a:pt x="1316831" y="1350963"/>
                    </a:moveTo>
                    <a:lnTo>
                      <a:pt x="1412875" y="1350963"/>
                    </a:lnTo>
                    <a:lnTo>
                      <a:pt x="1413272" y="1360950"/>
                    </a:lnTo>
                    <a:lnTo>
                      <a:pt x="1414066" y="1370138"/>
                    </a:lnTo>
                    <a:lnTo>
                      <a:pt x="1415653" y="1378527"/>
                    </a:lnTo>
                    <a:lnTo>
                      <a:pt x="1416844" y="1386116"/>
                    </a:lnTo>
                    <a:lnTo>
                      <a:pt x="1418828" y="1392907"/>
                    </a:lnTo>
                    <a:lnTo>
                      <a:pt x="1420813" y="1398900"/>
                    </a:lnTo>
                    <a:lnTo>
                      <a:pt x="1423194" y="1404492"/>
                    </a:lnTo>
                    <a:lnTo>
                      <a:pt x="1425575" y="1408886"/>
                    </a:lnTo>
                    <a:lnTo>
                      <a:pt x="1419622" y="1410884"/>
                    </a:lnTo>
                    <a:lnTo>
                      <a:pt x="1413272" y="1412881"/>
                    </a:lnTo>
                    <a:lnTo>
                      <a:pt x="1407716" y="1414878"/>
                    </a:lnTo>
                    <a:lnTo>
                      <a:pt x="1402556" y="1418074"/>
                    </a:lnTo>
                    <a:lnTo>
                      <a:pt x="1397000" y="1420870"/>
                    </a:lnTo>
                    <a:lnTo>
                      <a:pt x="1391841" y="1424466"/>
                    </a:lnTo>
                    <a:lnTo>
                      <a:pt x="1386681" y="1427661"/>
                    </a:lnTo>
                    <a:lnTo>
                      <a:pt x="1382316" y="1432056"/>
                    </a:lnTo>
                    <a:lnTo>
                      <a:pt x="1377950" y="1436050"/>
                    </a:lnTo>
                    <a:lnTo>
                      <a:pt x="1374378" y="1440844"/>
                    </a:lnTo>
                    <a:lnTo>
                      <a:pt x="1370410" y="1445638"/>
                    </a:lnTo>
                    <a:lnTo>
                      <a:pt x="1366441" y="1450431"/>
                    </a:lnTo>
                    <a:lnTo>
                      <a:pt x="1363663" y="1456024"/>
                    </a:lnTo>
                    <a:lnTo>
                      <a:pt x="1360885" y="1461616"/>
                    </a:lnTo>
                    <a:lnTo>
                      <a:pt x="1358106" y="1467209"/>
                    </a:lnTo>
                    <a:lnTo>
                      <a:pt x="1356519" y="1473201"/>
                    </a:lnTo>
                    <a:lnTo>
                      <a:pt x="1352947" y="1464413"/>
                    </a:lnTo>
                    <a:lnTo>
                      <a:pt x="1348978" y="1456423"/>
                    </a:lnTo>
                    <a:lnTo>
                      <a:pt x="1344216" y="1448833"/>
                    </a:lnTo>
                    <a:lnTo>
                      <a:pt x="1339056" y="1441643"/>
                    </a:lnTo>
                    <a:lnTo>
                      <a:pt x="1332706" y="1434852"/>
                    </a:lnTo>
                    <a:lnTo>
                      <a:pt x="1325960" y="1428860"/>
                    </a:lnTo>
                    <a:lnTo>
                      <a:pt x="1318816" y="1423267"/>
                    </a:lnTo>
                    <a:lnTo>
                      <a:pt x="1311275" y="1418873"/>
                    </a:lnTo>
                    <a:lnTo>
                      <a:pt x="1314053" y="1401696"/>
                    </a:lnTo>
                    <a:lnTo>
                      <a:pt x="1316038" y="1384918"/>
                    </a:lnTo>
                    <a:lnTo>
                      <a:pt x="1316435" y="1376130"/>
                    </a:lnTo>
                    <a:lnTo>
                      <a:pt x="1316831" y="1367741"/>
                    </a:lnTo>
                    <a:lnTo>
                      <a:pt x="1317228" y="1359352"/>
                    </a:lnTo>
                    <a:lnTo>
                      <a:pt x="1316831" y="1350963"/>
                    </a:lnTo>
                    <a:close/>
                    <a:moveTo>
                      <a:pt x="692943" y="1350963"/>
                    </a:moveTo>
                    <a:lnTo>
                      <a:pt x="941785" y="1350963"/>
                    </a:lnTo>
                    <a:lnTo>
                      <a:pt x="941785" y="1366815"/>
                    </a:lnTo>
                    <a:lnTo>
                      <a:pt x="942578" y="1381479"/>
                    </a:lnTo>
                    <a:lnTo>
                      <a:pt x="944166" y="1395746"/>
                    </a:lnTo>
                    <a:lnTo>
                      <a:pt x="946150" y="1409617"/>
                    </a:lnTo>
                    <a:lnTo>
                      <a:pt x="938610" y="1412391"/>
                    </a:lnTo>
                    <a:lnTo>
                      <a:pt x="931466" y="1414769"/>
                    </a:lnTo>
                    <a:lnTo>
                      <a:pt x="924719" y="1418732"/>
                    </a:lnTo>
                    <a:lnTo>
                      <a:pt x="917972" y="1422299"/>
                    </a:lnTo>
                    <a:lnTo>
                      <a:pt x="912019" y="1427055"/>
                    </a:lnTo>
                    <a:lnTo>
                      <a:pt x="906066" y="1431810"/>
                    </a:lnTo>
                    <a:lnTo>
                      <a:pt x="900906" y="1437359"/>
                    </a:lnTo>
                    <a:lnTo>
                      <a:pt x="896144" y="1442907"/>
                    </a:lnTo>
                    <a:lnTo>
                      <a:pt x="891381" y="1448852"/>
                    </a:lnTo>
                    <a:lnTo>
                      <a:pt x="887809" y="1455589"/>
                    </a:lnTo>
                    <a:lnTo>
                      <a:pt x="883841" y="1462326"/>
                    </a:lnTo>
                    <a:lnTo>
                      <a:pt x="881459" y="1469460"/>
                    </a:lnTo>
                    <a:lnTo>
                      <a:pt x="878681" y="1476990"/>
                    </a:lnTo>
                    <a:lnTo>
                      <a:pt x="877094" y="1484916"/>
                    </a:lnTo>
                    <a:lnTo>
                      <a:pt x="876300" y="1492842"/>
                    </a:lnTo>
                    <a:lnTo>
                      <a:pt x="875903" y="1500768"/>
                    </a:lnTo>
                    <a:lnTo>
                      <a:pt x="875903" y="1628776"/>
                    </a:lnTo>
                    <a:lnTo>
                      <a:pt x="692943" y="1628776"/>
                    </a:lnTo>
                    <a:lnTo>
                      <a:pt x="686990" y="1628776"/>
                    </a:lnTo>
                    <a:lnTo>
                      <a:pt x="681434" y="1627983"/>
                    </a:lnTo>
                    <a:lnTo>
                      <a:pt x="675878" y="1626002"/>
                    </a:lnTo>
                    <a:lnTo>
                      <a:pt x="671115" y="1624417"/>
                    </a:lnTo>
                    <a:lnTo>
                      <a:pt x="665956" y="1622039"/>
                    </a:lnTo>
                    <a:lnTo>
                      <a:pt x="661193" y="1618868"/>
                    </a:lnTo>
                    <a:lnTo>
                      <a:pt x="657224" y="1616094"/>
                    </a:lnTo>
                    <a:lnTo>
                      <a:pt x="652859" y="1612131"/>
                    </a:lnTo>
                    <a:lnTo>
                      <a:pt x="648890" y="1608168"/>
                    </a:lnTo>
                    <a:lnTo>
                      <a:pt x="646112" y="1603809"/>
                    </a:lnTo>
                    <a:lnTo>
                      <a:pt x="643334" y="1599053"/>
                    </a:lnTo>
                    <a:lnTo>
                      <a:pt x="640556" y="1594297"/>
                    </a:lnTo>
                    <a:lnTo>
                      <a:pt x="638968" y="1589145"/>
                    </a:lnTo>
                    <a:lnTo>
                      <a:pt x="637381" y="1583597"/>
                    </a:lnTo>
                    <a:lnTo>
                      <a:pt x="636587" y="1578048"/>
                    </a:lnTo>
                    <a:lnTo>
                      <a:pt x="636587" y="1572104"/>
                    </a:lnTo>
                    <a:lnTo>
                      <a:pt x="636587" y="1407635"/>
                    </a:lnTo>
                    <a:lnTo>
                      <a:pt x="636587" y="1401691"/>
                    </a:lnTo>
                    <a:lnTo>
                      <a:pt x="637381" y="1396142"/>
                    </a:lnTo>
                    <a:lnTo>
                      <a:pt x="638968" y="1390990"/>
                    </a:lnTo>
                    <a:lnTo>
                      <a:pt x="640556" y="1385442"/>
                    </a:lnTo>
                    <a:lnTo>
                      <a:pt x="643334" y="1380686"/>
                    </a:lnTo>
                    <a:lnTo>
                      <a:pt x="646112" y="1375534"/>
                    </a:lnTo>
                    <a:lnTo>
                      <a:pt x="648890" y="1371571"/>
                    </a:lnTo>
                    <a:lnTo>
                      <a:pt x="652859" y="1367608"/>
                    </a:lnTo>
                    <a:lnTo>
                      <a:pt x="657224" y="1364041"/>
                    </a:lnTo>
                    <a:lnTo>
                      <a:pt x="661193" y="1360474"/>
                    </a:lnTo>
                    <a:lnTo>
                      <a:pt x="665956" y="1357700"/>
                    </a:lnTo>
                    <a:lnTo>
                      <a:pt x="671115" y="1355322"/>
                    </a:lnTo>
                    <a:lnTo>
                      <a:pt x="675878" y="1353341"/>
                    </a:lnTo>
                    <a:lnTo>
                      <a:pt x="681434" y="1352152"/>
                    </a:lnTo>
                    <a:lnTo>
                      <a:pt x="686990" y="1351359"/>
                    </a:lnTo>
                    <a:lnTo>
                      <a:pt x="692943" y="1350963"/>
                    </a:lnTo>
                    <a:close/>
                    <a:moveTo>
                      <a:pt x="2082006" y="1166813"/>
                    </a:moveTo>
                    <a:lnTo>
                      <a:pt x="2083990" y="1169978"/>
                    </a:lnTo>
                    <a:lnTo>
                      <a:pt x="2086768" y="1172747"/>
                    </a:lnTo>
                    <a:lnTo>
                      <a:pt x="2089547" y="1175120"/>
                    </a:lnTo>
                    <a:lnTo>
                      <a:pt x="2093515" y="1176702"/>
                    </a:lnTo>
                    <a:lnTo>
                      <a:pt x="2096293" y="1177494"/>
                    </a:lnTo>
                    <a:lnTo>
                      <a:pt x="2100262" y="1177494"/>
                    </a:lnTo>
                    <a:lnTo>
                      <a:pt x="2107803" y="1177098"/>
                    </a:lnTo>
                    <a:lnTo>
                      <a:pt x="2116137" y="1176702"/>
                    </a:lnTo>
                    <a:lnTo>
                      <a:pt x="2125662" y="1177098"/>
                    </a:lnTo>
                    <a:lnTo>
                      <a:pt x="2135584" y="1177889"/>
                    </a:lnTo>
                    <a:lnTo>
                      <a:pt x="2144315" y="1179076"/>
                    </a:lnTo>
                    <a:lnTo>
                      <a:pt x="2152650" y="1180658"/>
                    </a:lnTo>
                    <a:lnTo>
                      <a:pt x="2161381" y="1183427"/>
                    </a:lnTo>
                    <a:lnTo>
                      <a:pt x="2169318" y="1186196"/>
                    </a:lnTo>
                    <a:lnTo>
                      <a:pt x="2176462" y="1189756"/>
                    </a:lnTo>
                    <a:lnTo>
                      <a:pt x="2183606" y="1193317"/>
                    </a:lnTo>
                    <a:lnTo>
                      <a:pt x="2190353" y="1197668"/>
                    </a:lnTo>
                    <a:lnTo>
                      <a:pt x="2196703" y="1202810"/>
                    </a:lnTo>
                    <a:lnTo>
                      <a:pt x="2202656" y="1208348"/>
                    </a:lnTo>
                    <a:lnTo>
                      <a:pt x="2207815" y="1213886"/>
                    </a:lnTo>
                    <a:lnTo>
                      <a:pt x="2212975" y="1220611"/>
                    </a:lnTo>
                    <a:lnTo>
                      <a:pt x="2217737" y="1227731"/>
                    </a:lnTo>
                    <a:lnTo>
                      <a:pt x="2222500" y="1234852"/>
                    </a:lnTo>
                    <a:lnTo>
                      <a:pt x="2226072" y="1243554"/>
                    </a:lnTo>
                    <a:lnTo>
                      <a:pt x="2231628" y="1256213"/>
                    </a:lnTo>
                    <a:lnTo>
                      <a:pt x="2236787" y="1268476"/>
                    </a:lnTo>
                    <a:lnTo>
                      <a:pt x="2240756" y="1280343"/>
                    </a:lnTo>
                    <a:lnTo>
                      <a:pt x="2244725" y="1291814"/>
                    </a:lnTo>
                    <a:lnTo>
                      <a:pt x="2247503" y="1302890"/>
                    </a:lnTo>
                    <a:lnTo>
                      <a:pt x="2250281" y="1313175"/>
                    </a:lnTo>
                    <a:lnTo>
                      <a:pt x="2252265" y="1323460"/>
                    </a:lnTo>
                    <a:lnTo>
                      <a:pt x="2253853" y="1333350"/>
                    </a:lnTo>
                    <a:lnTo>
                      <a:pt x="2254647" y="1342843"/>
                    </a:lnTo>
                    <a:lnTo>
                      <a:pt x="2255043" y="1352337"/>
                    </a:lnTo>
                    <a:lnTo>
                      <a:pt x="2255837" y="1361831"/>
                    </a:lnTo>
                    <a:lnTo>
                      <a:pt x="2255043" y="1371325"/>
                    </a:lnTo>
                    <a:lnTo>
                      <a:pt x="2254647" y="1380027"/>
                    </a:lnTo>
                    <a:lnTo>
                      <a:pt x="2253853" y="1389126"/>
                    </a:lnTo>
                    <a:lnTo>
                      <a:pt x="2252662" y="1398619"/>
                    </a:lnTo>
                    <a:lnTo>
                      <a:pt x="2251075" y="1408113"/>
                    </a:lnTo>
                    <a:lnTo>
                      <a:pt x="2245122" y="1407322"/>
                    </a:lnTo>
                    <a:lnTo>
                      <a:pt x="2239168" y="1406926"/>
                    </a:lnTo>
                    <a:lnTo>
                      <a:pt x="2220118" y="1406926"/>
                    </a:lnTo>
                    <a:lnTo>
                      <a:pt x="2219722" y="1396246"/>
                    </a:lnTo>
                    <a:lnTo>
                      <a:pt x="2219325" y="1385961"/>
                    </a:lnTo>
                    <a:lnTo>
                      <a:pt x="2218928" y="1382401"/>
                    </a:lnTo>
                    <a:lnTo>
                      <a:pt x="2218134" y="1379632"/>
                    </a:lnTo>
                    <a:lnTo>
                      <a:pt x="2216547" y="1377258"/>
                    </a:lnTo>
                    <a:lnTo>
                      <a:pt x="2214165" y="1374489"/>
                    </a:lnTo>
                    <a:lnTo>
                      <a:pt x="2212181" y="1372907"/>
                    </a:lnTo>
                    <a:lnTo>
                      <a:pt x="2209403" y="1371325"/>
                    </a:lnTo>
                    <a:lnTo>
                      <a:pt x="2206228" y="1370534"/>
                    </a:lnTo>
                    <a:lnTo>
                      <a:pt x="2203053" y="1369742"/>
                    </a:lnTo>
                    <a:lnTo>
                      <a:pt x="2199878" y="1369742"/>
                    </a:lnTo>
                    <a:lnTo>
                      <a:pt x="2196703" y="1370929"/>
                    </a:lnTo>
                    <a:lnTo>
                      <a:pt x="2193925" y="1372116"/>
                    </a:lnTo>
                    <a:lnTo>
                      <a:pt x="2191543" y="1373698"/>
                    </a:lnTo>
                    <a:lnTo>
                      <a:pt x="2189559" y="1376072"/>
                    </a:lnTo>
                    <a:lnTo>
                      <a:pt x="2187178" y="1378841"/>
                    </a:lnTo>
                    <a:lnTo>
                      <a:pt x="2185987" y="1381214"/>
                    </a:lnTo>
                    <a:lnTo>
                      <a:pt x="2185590" y="1384774"/>
                    </a:lnTo>
                    <a:lnTo>
                      <a:pt x="2184003" y="1395455"/>
                    </a:lnTo>
                    <a:lnTo>
                      <a:pt x="2182018" y="1406926"/>
                    </a:lnTo>
                    <a:lnTo>
                      <a:pt x="2013743" y="1406926"/>
                    </a:lnTo>
                    <a:lnTo>
                      <a:pt x="2010965" y="1399015"/>
                    </a:lnTo>
                    <a:lnTo>
                      <a:pt x="2009775" y="1395850"/>
                    </a:lnTo>
                    <a:lnTo>
                      <a:pt x="2008584" y="1393477"/>
                    </a:lnTo>
                    <a:lnTo>
                      <a:pt x="2006600" y="1391499"/>
                    </a:lnTo>
                    <a:lnTo>
                      <a:pt x="2003822" y="1389126"/>
                    </a:lnTo>
                    <a:lnTo>
                      <a:pt x="2001440" y="1387939"/>
                    </a:lnTo>
                    <a:lnTo>
                      <a:pt x="1998662" y="1387148"/>
                    </a:lnTo>
                    <a:lnTo>
                      <a:pt x="1995090" y="1386752"/>
                    </a:lnTo>
                    <a:lnTo>
                      <a:pt x="1992312" y="1386752"/>
                    </a:lnTo>
                    <a:lnTo>
                      <a:pt x="1988740" y="1387543"/>
                    </a:lnTo>
                    <a:lnTo>
                      <a:pt x="1986359" y="1388730"/>
                    </a:lnTo>
                    <a:lnTo>
                      <a:pt x="1983581" y="1390708"/>
                    </a:lnTo>
                    <a:lnTo>
                      <a:pt x="1981597" y="1393081"/>
                    </a:lnTo>
                    <a:lnTo>
                      <a:pt x="1980009" y="1395455"/>
                    </a:lnTo>
                    <a:lnTo>
                      <a:pt x="1978818" y="1398224"/>
                    </a:lnTo>
                    <a:lnTo>
                      <a:pt x="1978025" y="1400993"/>
                    </a:lnTo>
                    <a:lnTo>
                      <a:pt x="1978025" y="1404553"/>
                    </a:lnTo>
                    <a:lnTo>
                      <a:pt x="1978025" y="1406926"/>
                    </a:lnTo>
                    <a:lnTo>
                      <a:pt x="1952625" y="1406926"/>
                    </a:lnTo>
                    <a:lnTo>
                      <a:pt x="1949847" y="1390708"/>
                    </a:lnTo>
                    <a:lnTo>
                      <a:pt x="1949053" y="1382005"/>
                    </a:lnTo>
                    <a:lnTo>
                      <a:pt x="1948259" y="1373698"/>
                    </a:lnTo>
                    <a:lnTo>
                      <a:pt x="1947862" y="1364996"/>
                    </a:lnTo>
                    <a:lnTo>
                      <a:pt x="1947862" y="1355897"/>
                    </a:lnTo>
                    <a:lnTo>
                      <a:pt x="1948259" y="1346404"/>
                    </a:lnTo>
                    <a:lnTo>
                      <a:pt x="1949053" y="1337305"/>
                    </a:lnTo>
                    <a:lnTo>
                      <a:pt x="1950243" y="1327020"/>
                    </a:lnTo>
                    <a:lnTo>
                      <a:pt x="1952228" y="1316736"/>
                    </a:lnTo>
                    <a:lnTo>
                      <a:pt x="1954609" y="1305659"/>
                    </a:lnTo>
                    <a:lnTo>
                      <a:pt x="1958181" y="1294188"/>
                    </a:lnTo>
                    <a:lnTo>
                      <a:pt x="1961356" y="1282716"/>
                    </a:lnTo>
                    <a:lnTo>
                      <a:pt x="1966118" y="1270453"/>
                    </a:lnTo>
                    <a:lnTo>
                      <a:pt x="1971675" y="1257399"/>
                    </a:lnTo>
                    <a:lnTo>
                      <a:pt x="1977231" y="1243554"/>
                    </a:lnTo>
                    <a:lnTo>
                      <a:pt x="1980803" y="1237225"/>
                    </a:lnTo>
                    <a:lnTo>
                      <a:pt x="1984772" y="1230896"/>
                    </a:lnTo>
                    <a:lnTo>
                      <a:pt x="1988740" y="1224567"/>
                    </a:lnTo>
                    <a:lnTo>
                      <a:pt x="1993106" y="1218238"/>
                    </a:lnTo>
                    <a:lnTo>
                      <a:pt x="1994693" y="1215864"/>
                    </a:lnTo>
                    <a:lnTo>
                      <a:pt x="1996281" y="1213491"/>
                    </a:lnTo>
                    <a:lnTo>
                      <a:pt x="2001440" y="1208744"/>
                    </a:lnTo>
                    <a:lnTo>
                      <a:pt x="2006600" y="1203601"/>
                    </a:lnTo>
                    <a:lnTo>
                      <a:pt x="2011362" y="1198855"/>
                    </a:lnTo>
                    <a:lnTo>
                      <a:pt x="2016522" y="1194899"/>
                    </a:lnTo>
                    <a:lnTo>
                      <a:pt x="2022078" y="1190943"/>
                    </a:lnTo>
                    <a:lnTo>
                      <a:pt x="2027634" y="1186987"/>
                    </a:lnTo>
                    <a:lnTo>
                      <a:pt x="2033190" y="1184218"/>
                    </a:lnTo>
                    <a:lnTo>
                      <a:pt x="2038350" y="1181449"/>
                    </a:lnTo>
                    <a:lnTo>
                      <a:pt x="2043906" y="1178285"/>
                    </a:lnTo>
                    <a:lnTo>
                      <a:pt x="2049859" y="1176307"/>
                    </a:lnTo>
                    <a:lnTo>
                      <a:pt x="2060972" y="1171956"/>
                    </a:lnTo>
                    <a:lnTo>
                      <a:pt x="2071290" y="1169187"/>
                    </a:lnTo>
                    <a:lnTo>
                      <a:pt x="2082006" y="1166813"/>
                    </a:lnTo>
                    <a:close/>
                    <a:moveTo>
                      <a:pt x="1110232" y="1166813"/>
                    </a:moveTo>
                    <a:lnTo>
                      <a:pt x="1112219" y="1169978"/>
                    </a:lnTo>
                    <a:lnTo>
                      <a:pt x="1115000" y="1172747"/>
                    </a:lnTo>
                    <a:lnTo>
                      <a:pt x="1118179" y="1175120"/>
                    </a:lnTo>
                    <a:lnTo>
                      <a:pt x="1121359" y="1176702"/>
                    </a:lnTo>
                    <a:lnTo>
                      <a:pt x="1124935" y="1177494"/>
                    </a:lnTo>
                    <a:lnTo>
                      <a:pt x="1128114" y="1177494"/>
                    </a:lnTo>
                    <a:lnTo>
                      <a:pt x="1136062" y="1177098"/>
                    </a:lnTo>
                    <a:lnTo>
                      <a:pt x="1144407" y="1176702"/>
                    </a:lnTo>
                    <a:lnTo>
                      <a:pt x="1154342" y="1177098"/>
                    </a:lnTo>
                    <a:lnTo>
                      <a:pt x="1163879" y="1177889"/>
                    </a:lnTo>
                    <a:lnTo>
                      <a:pt x="1173019" y="1179076"/>
                    </a:lnTo>
                    <a:lnTo>
                      <a:pt x="1181364" y="1180658"/>
                    </a:lnTo>
                    <a:lnTo>
                      <a:pt x="1189709" y="1183427"/>
                    </a:lnTo>
                    <a:lnTo>
                      <a:pt x="1197259" y="1186196"/>
                    </a:lnTo>
                    <a:lnTo>
                      <a:pt x="1204810" y="1189756"/>
                    </a:lnTo>
                    <a:lnTo>
                      <a:pt x="1211963" y="1193317"/>
                    </a:lnTo>
                    <a:lnTo>
                      <a:pt x="1218718" y="1197668"/>
                    </a:lnTo>
                    <a:lnTo>
                      <a:pt x="1225077" y="1202810"/>
                    </a:lnTo>
                    <a:lnTo>
                      <a:pt x="1231037" y="1208348"/>
                    </a:lnTo>
                    <a:lnTo>
                      <a:pt x="1236601" y="1213886"/>
                    </a:lnTo>
                    <a:lnTo>
                      <a:pt x="1241767" y="1220611"/>
                    </a:lnTo>
                    <a:lnTo>
                      <a:pt x="1246138" y="1227731"/>
                    </a:lnTo>
                    <a:lnTo>
                      <a:pt x="1250907" y="1234852"/>
                    </a:lnTo>
                    <a:lnTo>
                      <a:pt x="1254881" y="1243554"/>
                    </a:lnTo>
                    <a:lnTo>
                      <a:pt x="1260444" y="1256213"/>
                    </a:lnTo>
                    <a:lnTo>
                      <a:pt x="1265213" y="1268476"/>
                    </a:lnTo>
                    <a:lnTo>
                      <a:pt x="1269584" y="1280343"/>
                    </a:lnTo>
                    <a:lnTo>
                      <a:pt x="1273160" y="1291814"/>
                    </a:lnTo>
                    <a:lnTo>
                      <a:pt x="1276339" y="1302890"/>
                    </a:lnTo>
                    <a:lnTo>
                      <a:pt x="1278724" y="1313175"/>
                    </a:lnTo>
                    <a:lnTo>
                      <a:pt x="1281108" y="1323460"/>
                    </a:lnTo>
                    <a:lnTo>
                      <a:pt x="1282300" y="1333350"/>
                    </a:lnTo>
                    <a:lnTo>
                      <a:pt x="1283492" y="1342843"/>
                    </a:lnTo>
                    <a:lnTo>
                      <a:pt x="1283890" y="1352337"/>
                    </a:lnTo>
                    <a:lnTo>
                      <a:pt x="1284287" y="1361831"/>
                    </a:lnTo>
                    <a:lnTo>
                      <a:pt x="1283890" y="1371325"/>
                    </a:lnTo>
                    <a:lnTo>
                      <a:pt x="1283492" y="1380027"/>
                    </a:lnTo>
                    <a:lnTo>
                      <a:pt x="1282300" y="1389126"/>
                    </a:lnTo>
                    <a:lnTo>
                      <a:pt x="1281506" y="1398619"/>
                    </a:lnTo>
                    <a:lnTo>
                      <a:pt x="1279519" y="1408113"/>
                    </a:lnTo>
                    <a:lnTo>
                      <a:pt x="1273558" y="1407322"/>
                    </a:lnTo>
                    <a:lnTo>
                      <a:pt x="1267994" y="1406926"/>
                    </a:lnTo>
                    <a:lnTo>
                      <a:pt x="1248920" y="1406926"/>
                    </a:lnTo>
                    <a:lnTo>
                      <a:pt x="1248125" y="1385961"/>
                    </a:lnTo>
                    <a:lnTo>
                      <a:pt x="1247728" y="1382401"/>
                    </a:lnTo>
                    <a:lnTo>
                      <a:pt x="1246138" y="1379632"/>
                    </a:lnTo>
                    <a:lnTo>
                      <a:pt x="1244946" y="1377258"/>
                    </a:lnTo>
                    <a:lnTo>
                      <a:pt x="1242959" y="1374489"/>
                    </a:lnTo>
                    <a:lnTo>
                      <a:pt x="1240575" y="1372907"/>
                    </a:lnTo>
                    <a:lnTo>
                      <a:pt x="1237793" y="1371325"/>
                    </a:lnTo>
                    <a:lnTo>
                      <a:pt x="1235011" y="1370534"/>
                    </a:lnTo>
                    <a:lnTo>
                      <a:pt x="1231435" y="1369742"/>
                    </a:lnTo>
                    <a:lnTo>
                      <a:pt x="1228653" y="1369742"/>
                    </a:lnTo>
                    <a:lnTo>
                      <a:pt x="1225077" y="1370929"/>
                    </a:lnTo>
                    <a:lnTo>
                      <a:pt x="1222692" y="1372116"/>
                    </a:lnTo>
                    <a:lnTo>
                      <a:pt x="1220308" y="1373698"/>
                    </a:lnTo>
                    <a:lnTo>
                      <a:pt x="1217526" y="1376072"/>
                    </a:lnTo>
                    <a:lnTo>
                      <a:pt x="1215937" y="1378841"/>
                    </a:lnTo>
                    <a:lnTo>
                      <a:pt x="1214745" y="1381214"/>
                    </a:lnTo>
                    <a:lnTo>
                      <a:pt x="1214347" y="1384774"/>
                    </a:lnTo>
                    <a:lnTo>
                      <a:pt x="1211963" y="1395455"/>
                    </a:lnTo>
                    <a:lnTo>
                      <a:pt x="1209976" y="1406926"/>
                    </a:lnTo>
                    <a:lnTo>
                      <a:pt x="1041881" y="1406926"/>
                    </a:lnTo>
                    <a:lnTo>
                      <a:pt x="1039497" y="1399015"/>
                    </a:lnTo>
                    <a:lnTo>
                      <a:pt x="1038305" y="1395850"/>
                    </a:lnTo>
                    <a:lnTo>
                      <a:pt x="1036715" y="1393477"/>
                    </a:lnTo>
                    <a:lnTo>
                      <a:pt x="1034728" y="1391499"/>
                    </a:lnTo>
                    <a:lnTo>
                      <a:pt x="1032344" y="1389126"/>
                    </a:lnTo>
                    <a:lnTo>
                      <a:pt x="1029960" y="1387939"/>
                    </a:lnTo>
                    <a:lnTo>
                      <a:pt x="1026780" y="1387148"/>
                    </a:lnTo>
                    <a:lnTo>
                      <a:pt x="1023601" y="1386752"/>
                    </a:lnTo>
                    <a:lnTo>
                      <a:pt x="1020422" y="1386752"/>
                    </a:lnTo>
                    <a:lnTo>
                      <a:pt x="1017243" y="1387543"/>
                    </a:lnTo>
                    <a:lnTo>
                      <a:pt x="1014461" y="1388730"/>
                    </a:lnTo>
                    <a:lnTo>
                      <a:pt x="1012077" y="1390708"/>
                    </a:lnTo>
                    <a:lnTo>
                      <a:pt x="1010090" y="1393081"/>
                    </a:lnTo>
                    <a:lnTo>
                      <a:pt x="1008103" y="1395455"/>
                    </a:lnTo>
                    <a:lnTo>
                      <a:pt x="1006911" y="1398224"/>
                    </a:lnTo>
                    <a:lnTo>
                      <a:pt x="1006116" y="1400993"/>
                    </a:lnTo>
                    <a:lnTo>
                      <a:pt x="1006116" y="1404553"/>
                    </a:lnTo>
                    <a:lnTo>
                      <a:pt x="1006116" y="1406926"/>
                    </a:lnTo>
                    <a:lnTo>
                      <a:pt x="980684" y="1406926"/>
                    </a:lnTo>
                    <a:lnTo>
                      <a:pt x="978299" y="1390708"/>
                    </a:lnTo>
                    <a:lnTo>
                      <a:pt x="977107" y="1382005"/>
                    </a:lnTo>
                    <a:lnTo>
                      <a:pt x="976710" y="1373698"/>
                    </a:lnTo>
                    <a:lnTo>
                      <a:pt x="976312" y="1364996"/>
                    </a:lnTo>
                    <a:lnTo>
                      <a:pt x="976312" y="1355897"/>
                    </a:lnTo>
                    <a:lnTo>
                      <a:pt x="976710" y="1346404"/>
                    </a:lnTo>
                    <a:lnTo>
                      <a:pt x="977504" y="1337305"/>
                    </a:lnTo>
                    <a:lnTo>
                      <a:pt x="978697" y="1327020"/>
                    </a:lnTo>
                    <a:lnTo>
                      <a:pt x="980286" y="1316736"/>
                    </a:lnTo>
                    <a:lnTo>
                      <a:pt x="983068" y="1305659"/>
                    </a:lnTo>
                    <a:lnTo>
                      <a:pt x="985850" y="1294188"/>
                    </a:lnTo>
                    <a:lnTo>
                      <a:pt x="989823" y="1282716"/>
                    </a:lnTo>
                    <a:lnTo>
                      <a:pt x="994195" y="1270453"/>
                    </a:lnTo>
                    <a:lnTo>
                      <a:pt x="999758" y="1257399"/>
                    </a:lnTo>
                    <a:lnTo>
                      <a:pt x="1005719" y="1243554"/>
                    </a:lnTo>
                    <a:lnTo>
                      <a:pt x="1008898" y="1237225"/>
                    </a:lnTo>
                    <a:lnTo>
                      <a:pt x="1012872" y="1230500"/>
                    </a:lnTo>
                    <a:lnTo>
                      <a:pt x="1016846" y="1224567"/>
                    </a:lnTo>
                    <a:lnTo>
                      <a:pt x="1021217" y="1218238"/>
                    </a:lnTo>
                    <a:lnTo>
                      <a:pt x="1023204" y="1215864"/>
                    </a:lnTo>
                    <a:lnTo>
                      <a:pt x="1024793" y="1213491"/>
                    </a:lnTo>
                    <a:lnTo>
                      <a:pt x="1029960" y="1208744"/>
                    </a:lnTo>
                    <a:lnTo>
                      <a:pt x="1034331" y="1203601"/>
                    </a:lnTo>
                    <a:lnTo>
                      <a:pt x="1039894" y="1198855"/>
                    </a:lnTo>
                    <a:lnTo>
                      <a:pt x="1045060" y="1194899"/>
                    </a:lnTo>
                    <a:lnTo>
                      <a:pt x="1050624" y="1190943"/>
                    </a:lnTo>
                    <a:lnTo>
                      <a:pt x="1055790" y="1186987"/>
                    </a:lnTo>
                    <a:lnTo>
                      <a:pt x="1061353" y="1184218"/>
                    </a:lnTo>
                    <a:lnTo>
                      <a:pt x="1066917" y="1181449"/>
                    </a:lnTo>
                    <a:lnTo>
                      <a:pt x="1072480" y="1178285"/>
                    </a:lnTo>
                    <a:lnTo>
                      <a:pt x="1078043" y="1176307"/>
                    </a:lnTo>
                    <a:lnTo>
                      <a:pt x="1089170" y="1171956"/>
                    </a:lnTo>
                    <a:lnTo>
                      <a:pt x="1099900" y="1169187"/>
                    </a:lnTo>
                    <a:lnTo>
                      <a:pt x="1110232" y="1166813"/>
                    </a:lnTo>
                    <a:close/>
                    <a:moveTo>
                      <a:pt x="1601784" y="1141413"/>
                    </a:moveTo>
                    <a:lnTo>
                      <a:pt x="1608513" y="1141413"/>
                    </a:lnTo>
                    <a:lnTo>
                      <a:pt x="1616826" y="1141413"/>
                    </a:lnTo>
                    <a:lnTo>
                      <a:pt x="1628701" y="1141809"/>
                    </a:lnTo>
                    <a:lnTo>
                      <a:pt x="1639785" y="1142996"/>
                    </a:lnTo>
                    <a:lnTo>
                      <a:pt x="1644139" y="1143392"/>
                    </a:lnTo>
                    <a:lnTo>
                      <a:pt x="1656410" y="1145766"/>
                    </a:lnTo>
                    <a:lnTo>
                      <a:pt x="1668285" y="1149327"/>
                    </a:lnTo>
                    <a:lnTo>
                      <a:pt x="1673431" y="1150910"/>
                    </a:lnTo>
                    <a:lnTo>
                      <a:pt x="1682140" y="1154075"/>
                    </a:lnTo>
                    <a:lnTo>
                      <a:pt x="1690453" y="1157241"/>
                    </a:lnTo>
                    <a:lnTo>
                      <a:pt x="1694807" y="1158823"/>
                    </a:lnTo>
                    <a:lnTo>
                      <a:pt x="1703516" y="1163572"/>
                    </a:lnTo>
                    <a:lnTo>
                      <a:pt x="1711828" y="1167924"/>
                    </a:lnTo>
                    <a:lnTo>
                      <a:pt x="1714995" y="1169903"/>
                    </a:lnTo>
                    <a:lnTo>
                      <a:pt x="1726079" y="1177421"/>
                    </a:lnTo>
                    <a:lnTo>
                      <a:pt x="1729245" y="1179399"/>
                    </a:lnTo>
                    <a:lnTo>
                      <a:pt x="1739142" y="1186918"/>
                    </a:lnTo>
                    <a:lnTo>
                      <a:pt x="1740329" y="1188105"/>
                    </a:lnTo>
                    <a:lnTo>
                      <a:pt x="1745475" y="1192853"/>
                    </a:lnTo>
                    <a:lnTo>
                      <a:pt x="1747058" y="1194436"/>
                    </a:lnTo>
                    <a:lnTo>
                      <a:pt x="1748642" y="1196018"/>
                    </a:lnTo>
                    <a:lnTo>
                      <a:pt x="1743100" y="1240732"/>
                    </a:lnTo>
                    <a:lnTo>
                      <a:pt x="1739142" y="1274761"/>
                    </a:lnTo>
                    <a:lnTo>
                      <a:pt x="1736766" y="1296128"/>
                    </a:lnTo>
                    <a:lnTo>
                      <a:pt x="1738746" y="1294150"/>
                    </a:lnTo>
                    <a:lnTo>
                      <a:pt x="1739537" y="1293358"/>
                    </a:lnTo>
                    <a:lnTo>
                      <a:pt x="1740725" y="1293358"/>
                    </a:lnTo>
                    <a:lnTo>
                      <a:pt x="1741912" y="1293754"/>
                    </a:lnTo>
                    <a:lnTo>
                      <a:pt x="1743100" y="1294150"/>
                    </a:lnTo>
                    <a:lnTo>
                      <a:pt x="1744288" y="1295733"/>
                    </a:lnTo>
                    <a:lnTo>
                      <a:pt x="1745079" y="1297315"/>
                    </a:lnTo>
                    <a:lnTo>
                      <a:pt x="1747454" y="1301668"/>
                    </a:lnTo>
                    <a:lnTo>
                      <a:pt x="1749038" y="1307603"/>
                    </a:lnTo>
                    <a:lnTo>
                      <a:pt x="1750621" y="1315121"/>
                    </a:lnTo>
                    <a:lnTo>
                      <a:pt x="1751809" y="1323827"/>
                    </a:lnTo>
                    <a:lnTo>
                      <a:pt x="1752204" y="1332928"/>
                    </a:lnTo>
                    <a:lnTo>
                      <a:pt x="1752600" y="1343216"/>
                    </a:lnTo>
                    <a:lnTo>
                      <a:pt x="1752204" y="1352712"/>
                    </a:lnTo>
                    <a:lnTo>
                      <a:pt x="1751809" y="1361813"/>
                    </a:lnTo>
                    <a:lnTo>
                      <a:pt x="1750621" y="1370518"/>
                    </a:lnTo>
                    <a:lnTo>
                      <a:pt x="1749038" y="1378036"/>
                    </a:lnTo>
                    <a:lnTo>
                      <a:pt x="1747454" y="1383972"/>
                    </a:lnTo>
                    <a:lnTo>
                      <a:pt x="1745079" y="1388324"/>
                    </a:lnTo>
                    <a:lnTo>
                      <a:pt x="1744288" y="1390303"/>
                    </a:lnTo>
                    <a:lnTo>
                      <a:pt x="1743100" y="1391490"/>
                    </a:lnTo>
                    <a:lnTo>
                      <a:pt x="1741912" y="1391886"/>
                    </a:lnTo>
                    <a:lnTo>
                      <a:pt x="1740725" y="1392281"/>
                    </a:lnTo>
                    <a:lnTo>
                      <a:pt x="1739142" y="1391886"/>
                    </a:lnTo>
                    <a:lnTo>
                      <a:pt x="1737954" y="1391094"/>
                    </a:lnTo>
                    <a:lnTo>
                      <a:pt x="1736766" y="1389511"/>
                    </a:lnTo>
                    <a:lnTo>
                      <a:pt x="1735975" y="1387929"/>
                    </a:lnTo>
                    <a:lnTo>
                      <a:pt x="1733996" y="1382785"/>
                    </a:lnTo>
                    <a:lnTo>
                      <a:pt x="1731620" y="1376849"/>
                    </a:lnTo>
                    <a:lnTo>
                      <a:pt x="1730829" y="1384367"/>
                    </a:lnTo>
                    <a:lnTo>
                      <a:pt x="1729641" y="1391886"/>
                    </a:lnTo>
                    <a:lnTo>
                      <a:pt x="1725683" y="1406526"/>
                    </a:lnTo>
                    <a:lnTo>
                      <a:pt x="1475905" y="1406526"/>
                    </a:lnTo>
                    <a:lnTo>
                      <a:pt x="1471551" y="1394260"/>
                    </a:lnTo>
                    <a:lnTo>
                      <a:pt x="1469968" y="1388324"/>
                    </a:lnTo>
                    <a:lnTo>
                      <a:pt x="1467592" y="1381993"/>
                    </a:lnTo>
                    <a:lnTo>
                      <a:pt x="1466009" y="1387137"/>
                    </a:lnTo>
                    <a:lnTo>
                      <a:pt x="1464426" y="1391490"/>
                    </a:lnTo>
                    <a:lnTo>
                      <a:pt x="1463238" y="1392677"/>
                    </a:lnTo>
                    <a:lnTo>
                      <a:pt x="1462051" y="1393864"/>
                    </a:lnTo>
                    <a:lnTo>
                      <a:pt x="1460863" y="1394260"/>
                    </a:lnTo>
                    <a:lnTo>
                      <a:pt x="1459676" y="1394655"/>
                    </a:lnTo>
                    <a:lnTo>
                      <a:pt x="1458884" y="1394260"/>
                    </a:lnTo>
                    <a:lnTo>
                      <a:pt x="1457696" y="1393468"/>
                    </a:lnTo>
                    <a:lnTo>
                      <a:pt x="1456509" y="1392281"/>
                    </a:lnTo>
                    <a:lnTo>
                      <a:pt x="1454925" y="1391094"/>
                    </a:lnTo>
                    <a:lnTo>
                      <a:pt x="1452946" y="1386346"/>
                    </a:lnTo>
                    <a:lnTo>
                      <a:pt x="1451363" y="1380015"/>
                    </a:lnTo>
                    <a:lnTo>
                      <a:pt x="1450175" y="1372892"/>
                    </a:lnTo>
                    <a:lnTo>
                      <a:pt x="1448592" y="1364583"/>
                    </a:lnTo>
                    <a:lnTo>
                      <a:pt x="1447800" y="1355086"/>
                    </a:lnTo>
                    <a:lnTo>
                      <a:pt x="1447800" y="1345194"/>
                    </a:lnTo>
                    <a:lnTo>
                      <a:pt x="1447800" y="1334906"/>
                    </a:lnTo>
                    <a:lnTo>
                      <a:pt x="1448592" y="1325805"/>
                    </a:lnTo>
                    <a:lnTo>
                      <a:pt x="1450175" y="1317496"/>
                    </a:lnTo>
                    <a:lnTo>
                      <a:pt x="1451363" y="1310373"/>
                    </a:lnTo>
                    <a:lnTo>
                      <a:pt x="1452946" y="1304438"/>
                    </a:lnTo>
                    <a:lnTo>
                      <a:pt x="1454925" y="1299689"/>
                    </a:lnTo>
                    <a:lnTo>
                      <a:pt x="1456509" y="1298107"/>
                    </a:lnTo>
                    <a:lnTo>
                      <a:pt x="1457696" y="1296920"/>
                    </a:lnTo>
                    <a:lnTo>
                      <a:pt x="1458884" y="1296128"/>
                    </a:lnTo>
                    <a:lnTo>
                      <a:pt x="1459676" y="1296128"/>
                    </a:lnTo>
                    <a:lnTo>
                      <a:pt x="1460467" y="1296128"/>
                    </a:lnTo>
                    <a:lnTo>
                      <a:pt x="1461259" y="1296524"/>
                    </a:lnTo>
                    <a:lnTo>
                      <a:pt x="1462051" y="1283466"/>
                    </a:lnTo>
                    <a:lnTo>
                      <a:pt x="1462446" y="1277531"/>
                    </a:lnTo>
                    <a:lnTo>
                      <a:pt x="1464030" y="1271991"/>
                    </a:lnTo>
                    <a:lnTo>
                      <a:pt x="1462051" y="1258142"/>
                    </a:lnTo>
                    <a:lnTo>
                      <a:pt x="1460071" y="1245480"/>
                    </a:lnTo>
                    <a:lnTo>
                      <a:pt x="1456905" y="1223717"/>
                    </a:lnTo>
                    <a:lnTo>
                      <a:pt x="1453738" y="1208681"/>
                    </a:lnTo>
                    <a:lnTo>
                      <a:pt x="1452550" y="1203537"/>
                    </a:lnTo>
                    <a:lnTo>
                      <a:pt x="1458488" y="1199975"/>
                    </a:lnTo>
                    <a:lnTo>
                      <a:pt x="1465217" y="1196018"/>
                    </a:lnTo>
                    <a:lnTo>
                      <a:pt x="1471551" y="1191270"/>
                    </a:lnTo>
                    <a:lnTo>
                      <a:pt x="1477884" y="1186522"/>
                    </a:lnTo>
                    <a:lnTo>
                      <a:pt x="1489760" y="1177421"/>
                    </a:lnTo>
                    <a:lnTo>
                      <a:pt x="1495302" y="1173464"/>
                    </a:lnTo>
                    <a:lnTo>
                      <a:pt x="1500843" y="1170299"/>
                    </a:lnTo>
                    <a:lnTo>
                      <a:pt x="1515490" y="1163176"/>
                    </a:lnTo>
                    <a:lnTo>
                      <a:pt x="1530136" y="1157241"/>
                    </a:lnTo>
                    <a:lnTo>
                      <a:pt x="1539636" y="1154075"/>
                    </a:lnTo>
                    <a:lnTo>
                      <a:pt x="1548741" y="1150910"/>
                    </a:lnTo>
                    <a:lnTo>
                      <a:pt x="1558241" y="1148536"/>
                    </a:lnTo>
                    <a:lnTo>
                      <a:pt x="1568533" y="1145766"/>
                    </a:lnTo>
                    <a:lnTo>
                      <a:pt x="1576450" y="1144183"/>
                    </a:lnTo>
                    <a:lnTo>
                      <a:pt x="1583971" y="1142996"/>
                    </a:lnTo>
                    <a:lnTo>
                      <a:pt x="1594658" y="1142204"/>
                    </a:lnTo>
                    <a:lnTo>
                      <a:pt x="1601784" y="1141413"/>
                    </a:lnTo>
                    <a:close/>
                    <a:moveTo>
                      <a:pt x="1832358" y="1052513"/>
                    </a:moveTo>
                    <a:lnTo>
                      <a:pt x="1843104" y="1052513"/>
                    </a:lnTo>
                    <a:lnTo>
                      <a:pt x="1847083" y="1052911"/>
                    </a:lnTo>
                    <a:lnTo>
                      <a:pt x="1839522" y="1055300"/>
                    </a:lnTo>
                    <a:lnTo>
                      <a:pt x="1831960" y="1058882"/>
                    </a:lnTo>
                    <a:lnTo>
                      <a:pt x="1825194" y="1062067"/>
                    </a:lnTo>
                    <a:lnTo>
                      <a:pt x="1818428" y="1065650"/>
                    </a:lnTo>
                    <a:lnTo>
                      <a:pt x="1820418" y="1066446"/>
                    </a:lnTo>
                    <a:lnTo>
                      <a:pt x="1828776" y="1066048"/>
                    </a:lnTo>
                    <a:lnTo>
                      <a:pt x="1837532" y="1065650"/>
                    </a:lnTo>
                    <a:lnTo>
                      <a:pt x="1846685" y="1066048"/>
                    </a:lnTo>
                    <a:lnTo>
                      <a:pt x="1856237" y="1066446"/>
                    </a:lnTo>
                    <a:lnTo>
                      <a:pt x="1865789" y="1067640"/>
                    </a:lnTo>
                    <a:lnTo>
                      <a:pt x="1876137" y="1069631"/>
                    </a:lnTo>
                    <a:lnTo>
                      <a:pt x="1885688" y="1072417"/>
                    </a:lnTo>
                    <a:lnTo>
                      <a:pt x="1895638" y="1075602"/>
                    </a:lnTo>
                    <a:lnTo>
                      <a:pt x="1905588" y="1079981"/>
                    </a:lnTo>
                    <a:lnTo>
                      <a:pt x="1910761" y="1082369"/>
                    </a:lnTo>
                    <a:lnTo>
                      <a:pt x="1915139" y="1085156"/>
                    </a:lnTo>
                    <a:lnTo>
                      <a:pt x="1919915" y="1088340"/>
                    </a:lnTo>
                    <a:lnTo>
                      <a:pt x="1924691" y="1091525"/>
                    </a:lnTo>
                    <a:lnTo>
                      <a:pt x="1929069" y="1095506"/>
                    </a:lnTo>
                    <a:lnTo>
                      <a:pt x="1933845" y="1099487"/>
                    </a:lnTo>
                    <a:lnTo>
                      <a:pt x="1938223" y="1103468"/>
                    </a:lnTo>
                    <a:lnTo>
                      <a:pt x="1942202" y="1108245"/>
                    </a:lnTo>
                    <a:lnTo>
                      <a:pt x="1946580" y="1112623"/>
                    </a:lnTo>
                    <a:lnTo>
                      <a:pt x="1950162" y="1118197"/>
                    </a:lnTo>
                    <a:lnTo>
                      <a:pt x="1954142" y="1123770"/>
                    </a:lnTo>
                    <a:lnTo>
                      <a:pt x="1957724" y="1129741"/>
                    </a:lnTo>
                    <a:lnTo>
                      <a:pt x="1960908" y="1136110"/>
                    </a:lnTo>
                    <a:lnTo>
                      <a:pt x="1964490" y="1142878"/>
                    </a:lnTo>
                    <a:lnTo>
                      <a:pt x="1968868" y="1152830"/>
                    </a:lnTo>
                    <a:lnTo>
                      <a:pt x="1972847" y="1163180"/>
                    </a:lnTo>
                    <a:lnTo>
                      <a:pt x="1979613" y="1182288"/>
                    </a:lnTo>
                    <a:lnTo>
                      <a:pt x="1975633" y="1185871"/>
                    </a:lnTo>
                    <a:lnTo>
                      <a:pt x="1972051" y="1190249"/>
                    </a:lnTo>
                    <a:lnTo>
                      <a:pt x="1967674" y="1192638"/>
                    </a:lnTo>
                    <a:lnTo>
                      <a:pt x="1965684" y="1193832"/>
                    </a:lnTo>
                    <a:lnTo>
                      <a:pt x="1963694" y="1195823"/>
                    </a:lnTo>
                    <a:lnTo>
                      <a:pt x="1962102" y="1197415"/>
                    </a:lnTo>
                    <a:lnTo>
                      <a:pt x="1961306" y="1199007"/>
                    </a:lnTo>
                    <a:lnTo>
                      <a:pt x="1960112" y="1201396"/>
                    </a:lnTo>
                    <a:lnTo>
                      <a:pt x="1959316" y="1202988"/>
                    </a:lnTo>
                    <a:lnTo>
                      <a:pt x="1958918" y="1205377"/>
                    </a:lnTo>
                    <a:lnTo>
                      <a:pt x="1958918" y="1207367"/>
                    </a:lnTo>
                    <a:lnTo>
                      <a:pt x="1952152" y="1218115"/>
                    </a:lnTo>
                    <a:lnTo>
                      <a:pt x="1946580" y="1229262"/>
                    </a:lnTo>
                    <a:lnTo>
                      <a:pt x="1941008" y="1240806"/>
                    </a:lnTo>
                    <a:lnTo>
                      <a:pt x="1936233" y="1252350"/>
                    </a:lnTo>
                    <a:lnTo>
                      <a:pt x="1932253" y="1263895"/>
                    </a:lnTo>
                    <a:lnTo>
                      <a:pt x="1928273" y="1274245"/>
                    </a:lnTo>
                    <a:lnTo>
                      <a:pt x="1925089" y="1284993"/>
                    </a:lnTo>
                    <a:lnTo>
                      <a:pt x="1921905" y="1294945"/>
                    </a:lnTo>
                    <a:lnTo>
                      <a:pt x="1919915" y="1304897"/>
                    </a:lnTo>
                    <a:lnTo>
                      <a:pt x="1917925" y="1314451"/>
                    </a:lnTo>
                    <a:lnTo>
                      <a:pt x="1784997" y="1314451"/>
                    </a:lnTo>
                    <a:lnTo>
                      <a:pt x="1783007" y="1303305"/>
                    </a:lnTo>
                    <a:lnTo>
                      <a:pt x="1780222" y="1293353"/>
                    </a:lnTo>
                    <a:lnTo>
                      <a:pt x="1778630" y="1288974"/>
                    </a:lnTo>
                    <a:lnTo>
                      <a:pt x="1777038" y="1284993"/>
                    </a:lnTo>
                    <a:lnTo>
                      <a:pt x="1775446" y="1281410"/>
                    </a:lnTo>
                    <a:lnTo>
                      <a:pt x="1773058" y="1278226"/>
                    </a:lnTo>
                    <a:lnTo>
                      <a:pt x="1782609" y="1200202"/>
                    </a:lnTo>
                    <a:lnTo>
                      <a:pt x="1783007" y="1196619"/>
                    </a:lnTo>
                    <a:lnTo>
                      <a:pt x="1783007" y="1192638"/>
                    </a:lnTo>
                    <a:lnTo>
                      <a:pt x="1782211" y="1189453"/>
                    </a:lnTo>
                    <a:lnTo>
                      <a:pt x="1781416" y="1185472"/>
                    </a:lnTo>
                    <a:lnTo>
                      <a:pt x="1779824" y="1182288"/>
                    </a:lnTo>
                    <a:lnTo>
                      <a:pt x="1778232" y="1178705"/>
                    </a:lnTo>
                    <a:lnTo>
                      <a:pt x="1776242" y="1175919"/>
                    </a:lnTo>
                    <a:lnTo>
                      <a:pt x="1774252" y="1172734"/>
                    </a:lnTo>
                    <a:lnTo>
                      <a:pt x="1767884" y="1166763"/>
                    </a:lnTo>
                    <a:lnTo>
                      <a:pt x="1761516" y="1161588"/>
                    </a:lnTo>
                    <a:lnTo>
                      <a:pt x="1752362" y="1154422"/>
                    </a:lnTo>
                    <a:lnTo>
                      <a:pt x="1741219" y="1146460"/>
                    </a:lnTo>
                    <a:lnTo>
                      <a:pt x="1734851" y="1142480"/>
                    </a:lnTo>
                    <a:lnTo>
                      <a:pt x="1728085" y="1138101"/>
                    </a:lnTo>
                    <a:lnTo>
                      <a:pt x="1720921" y="1134518"/>
                    </a:lnTo>
                    <a:lnTo>
                      <a:pt x="1712564" y="1130139"/>
                    </a:lnTo>
                    <a:lnTo>
                      <a:pt x="1704206" y="1126158"/>
                    </a:lnTo>
                    <a:lnTo>
                      <a:pt x="1695450" y="1122576"/>
                    </a:lnTo>
                    <a:lnTo>
                      <a:pt x="1698236" y="1118197"/>
                    </a:lnTo>
                    <a:lnTo>
                      <a:pt x="1701420" y="1114216"/>
                    </a:lnTo>
                    <a:lnTo>
                      <a:pt x="1697440" y="1114614"/>
                    </a:lnTo>
                    <a:lnTo>
                      <a:pt x="1701420" y="1111827"/>
                    </a:lnTo>
                    <a:lnTo>
                      <a:pt x="1705002" y="1109041"/>
                    </a:lnTo>
                    <a:lnTo>
                      <a:pt x="1710176" y="1103069"/>
                    </a:lnTo>
                    <a:lnTo>
                      <a:pt x="1715748" y="1097894"/>
                    </a:lnTo>
                    <a:lnTo>
                      <a:pt x="1721319" y="1093117"/>
                    </a:lnTo>
                    <a:lnTo>
                      <a:pt x="1726891" y="1088340"/>
                    </a:lnTo>
                    <a:lnTo>
                      <a:pt x="1732463" y="1083962"/>
                    </a:lnTo>
                    <a:lnTo>
                      <a:pt x="1738035" y="1080379"/>
                    </a:lnTo>
                    <a:lnTo>
                      <a:pt x="1744005" y="1076398"/>
                    </a:lnTo>
                    <a:lnTo>
                      <a:pt x="1749975" y="1073611"/>
                    </a:lnTo>
                    <a:lnTo>
                      <a:pt x="1755944" y="1070427"/>
                    </a:lnTo>
                    <a:lnTo>
                      <a:pt x="1761914" y="1067640"/>
                    </a:lnTo>
                    <a:lnTo>
                      <a:pt x="1773456" y="1063261"/>
                    </a:lnTo>
                    <a:lnTo>
                      <a:pt x="1784997" y="1059679"/>
                    </a:lnTo>
                    <a:lnTo>
                      <a:pt x="1796539" y="1056892"/>
                    </a:lnTo>
                    <a:lnTo>
                      <a:pt x="1806489" y="1054902"/>
                    </a:lnTo>
                    <a:lnTo>
                      <a:pt x="1816438" y="1053707"/>
                    </a:lnTo>
                    <a:lnTo>
                      <a:pt x="1824796" y="1052911"/>
                    </a:lnTo>
                    <a:lnTo>
                      <a:pt x="1832358" y="1052513"/>
                    </a:lnTo>
                    <a:close/>
                    <a:moveTo>
                      <a:pt x="861259" y="1052513"/>
                    </a:moveTo>
                    <a:lnTo>
                      <a:pt x="871603" y="1052513"/>
                    </a:lnTo>
                    <a:lnTo>
                      <a:pt x="875581" y="1052911"/>
                    </a:lnTo>
                    <a:lnTo>
                      <a:pt x="868022" y="1055295"/>
                    </a:lnTo>
                    <a:lnTo>
                      <a:pt x="860861" y="1058873"/>
                    </a:lnTo>
                    <a:lnTo>
                      <a:pt x="854098" y="1062053"/>
                    </a:lnTo>
                    <a:lnTo>
                      <a:pt x="847335" y="1065630"/>
                    </a:lnTo>
                    <a:lnTo>
                      <a:pt x="849324" y="1066425"/>
                    </a:lnTo>
                    <a:lnTo>
                      <a:pt x="857281" y="1066027"/>
                    </a:lnTo>
                    <a:lnTo>
                      <a:pt x="866033" y="1065630"/>
                    </a:lnTo>
                    <a:lnTo>
                      <a:pt x="875183" y="1066027"/>
                    </a:lnTo>
                    <a:lnTo>
                      <a:pt x="884732" y="1066425"/>
                    </a:lnTo>
                    <a:lnTo>
                      <a:pt x="894678" y="1067617"/>
                    </a:lnTo>
                    <a:lnTo>
                      <a:pt x="904624" y="1069605"/>
                    </a:lnTo>
                    <a:lnTo>
                      <a:pt x="914172" y="1072387"/>
                    </a:lnTo>
                    <a:lnTo>
                      <a:pt x="924516" y="1075567"/>
                    </a:lnTo>
                    <a:lnTo>
                      <a:pt x="934064" y="1079939"/>
                    </a:lnTo>
                    <a:lnTo>
                      <a:pt x="939236" y="1082324"/>
                    </a:lnTo>
                    <a:lnTo>
                      <a:pt x="944010" y="1085106"/>
                    </a:lnTo>
                    <a:lnTo>
                      <a:pt x="948784" y="1088286"/>
                    </a:lnTo>
                    <a:lnTo>
                      <a:pt x="953160" y="1091466"/>
                    </a:lnTo>
                    <a:lnTo>
                      <a:pt x="957934" y="1095441"/>
                    </a:lnTo>
                    <a:lnTo>
                      <a:pt x="962708" y="1099415"/>
                    </a:lnTo>
                    <a:lnTo>
                      <a:pt x="966687" y="1103390"/>
                    </a:lnTo>
                    <a:lnTo>
                      <a:pt x="971063" y="1108160"/>
                    </a:lnTo>
                    <a:lnTo>
                      <a:pt x="974644" y="1112532"/>
                    </a:lnTo>
                    <a:lnTo>
                      <a:pt x="979020" y="1118097"/>
                    </a:lnTo>
                    <a:lnTo>
                      <a:pt x="982998" y="1123662"/>
                    </a:lnTo>
                    <a:lnTo>
                      <a:pt x="986181" y="1129624"/>
                    </a:lnTo>
                    <a:lnTo>
                      <a:pt x="989762" y="1135983"/>
                    </a:lnTo>
                    <a:lnTo>
                      <a:pt x="992944" y="1142741"/>
                    </a:lnTo>
                    <a:lnTo>
                      <a:pt x="997321" y="1152678"/>
                    </a:lnTo>
                    <a:lnTo>
                      <a:pt x="1001299" y="1163012"/>
                    </a:lnTo>
                    <a:lnTo>
                      <a:pt x="1008062" y="1182091"/>
                    </a:lnTo>
                    <a:lnTo>
                      <a:pt x="1004482" y="1185668"/>
                    </a:lnTo>
                    <a:lnTo>
                      <a:pt x="1000105" y="1190040"/>
                    </a:lnTo>
                    <a:lnTo>
                      <a:pt x="996525" y="1192425"/>
                    </a:lnTo>
                    <a:lnTo>
                      <a:pt x="994138" y="1193618"/>
                    </a:lnTo>
                    <a:lnTo>
                      <a:pt x="992546" y="1195605"/>
                    </a:lnTo>
                    <a:lnTo>
                      <a:pt x="990955" y="1197195"/>
                    </a:lnTo>
                    <a:lnTo>
                      <a:pt x="989762" y="1198785"/>
                    </a:lnTo>
                    <a:lnTo>
                      <a:pt x="988568" y="1201170"/>
                    </a:lnTo>
                    <a:lnTo>
                      <a:pt x="987772" y="1202760"/>
                    </a:lnTo>
                    <a:lnTo>
                      <a:pt x="987375" y="1205145"/>
                    </a:lnTo>
                    <a:lnTo>
                      <a:pt x="987375" y="1207132"/>
                    </a:lnTo>
                    <a:lnTo>
                      <a:pt x="980611" y="1217864"/>
                    </a:lnTo>
                    <a:lnTo>
                      <a:pt x="975041" y="1228993"/>
                    </a:lnTo>
                    <a:lnTo>
                      <a:pt x="969870" y="1240520"/>
                    </a:lnTo>
                    <a:lnTo>
                      <a:pt x="965095" y="1252047"/>
                    </a:lnTo>
                    <a:lnTo>
                      <a:pt x="960321" y="1263574"/>
                    </a:lnTo>
                    <a:lnTo>
                      <a:pt x="956741" y="1273908"/>
                    </a:lnTo>
                    <a:lnTo>
                      <a:pt x="953558" y="1284640"/>
                    </a:lnTo>
                    <a:lnTo>
                      <a:pt x="950773" y="1294577"/>
                    </a:lnTo>
                    <a:lnTo>
                      <a:pt x="948784" y="1304514"/>
                    </a:lnTo>
                    <a:lnTo>
                      <a:pt x="946397" y="1314054"/>
                    </a:lnTo>
                    <a:lnTo>
                      <a:pt x="746283" y="1314054"/>
                    </a:lnTo>
                    <a:lnTo>
                      <a:pt x="745487" y="1310874"/>
                    </a:lnTo>
                    <a:lnTo>
                      <a:pt x="745487" y="1314054"/>
                    </a:lnTo>
                    <a:lnTo>
                      <a:pt x="692972" y="1314054"/>
                    </a:lnTo>
                    <a:lnTo>
                      <a:pt x="688994" y="1314054"/>
                    </a:lnTo>
                    <a:lnTo>
                      <a:pt x="685811" y="1314451"/>
                    </a:lnTo>
                    <a:lnTo>
                      <a:pt x="683026" y="1296565"/>
                    </a:lnTo>
                    <a:lnTo>
                      <a:pt x="681833" y="1287423"/>
                    </a:lnTo>
                    <a:lnTo>
                      <a:pt x="681435" y="1278281"/>
                    </a:lnTo>
                    <a:lnTo>
                      <a:pt x="681037" y="1268344"/>
                    </a:lnTo>
                    <a:lnTo>
                      <a:pt x="681435" y="1258804"/>
                    </a:lnTo>
                    <a:lnTo>
                      <a:pt x="681833" y="1249265"/>
                    </a:lnTo>
                    <a:lnTo>
                      <a:pt x="682628" y="1238930"/>
                    </a:lnTo>
                    <a:lnTo>
                      <a:pt x="684617" y="1228596"/>
                    </a:lnTo>
                    <a:lnTo>
                      <a:pt x="686607" y="1217466"/>
                    </a:lnTo>
                    <a:lnTo>
                      <a:pt x="688994" y="1205940"/>
                    </a:lnTo>
                    <a:lnTo>
                      <a:pt x="692176" y="1194810"/>
                    </a:lnTo>
                    <a:lnTo>
                      <a:pt x="696155" y="1182488"/>
                    </a:lnTo>
                    <a:lnTo>
                      <a:pt x="700929" y="1169769"/>
                    </a:lnTo>
                    <a:lnTo>
                      <a:pt x="706499" y="1156255"/>
                    </a:lnTo>
                    <a:lnTo>
                      <a:pt x="712466" y="1142741"/>
                    </a:lnTo>
                    <a:lnTo>
                      <a:pt x="716445" y="1134791"/>
                    </a:lnTo>
                    <a:lnTo>
                      <a:pt x="720821" y="1127636"/>
                    </a:lnTo>
                    <a:lnTo>
                      <a:pt x="725595" y="1120482"/>
                    </a:lnTo>
                    <a:lnTo>
                      <a:pt x="729971" y="1114122"/>
                    </a:lnTo>
                    <a:lnTo>
                      <a:pt x="726391" y="1114520"/>
                    </a:lnTo>
                    <a:lnTo>
                      <a:pt x="729971" y="1111737"/>
                    </a:lnTo>
                    <a:lnTo>
                      <a:pt x="733950" y="1108955"/>
                    </a:lnTo>
                    <a:lnTo>
                      <a:pt x="739122" y="1102993"/>
                    </a:lnTo>
                    <a:lnTo>
                      <a:pt x="744294" y="1097826"/>
                    </a:lnTo>
                    <a:lnTo>
                      <a:pt x="749863" y="1093056"/>
                    </a:lnTo>
                    <a:lnTo>
                      <a:pt x="755433" y="1088286"/>
                    </a:lnTo>
                    <a:lnTo>
                      <a:pt x="761401" y="1083914"/>
                    </a:lnTo>
                    <a:lnTo>
                      <a:pt x="766970" y="1080337"/>
                    </a:lnTo>
                    <a:lnTo>
                      <a:pt x="772938" y="1076362"/>
                    </a:lnTo>
                    <a:lnTo>
                      <a:pt x="778508" y="1073579"/>
                    </a:lnTo>
                    <a:lnTo>
                      <a:pt x="784475" y="1070400"/>
                    </a:lnTo>
                    <a:lnTo>
                      <a:pt x="790443" y="1067617"/>
                    </a:lnTo>
                    <a:lnTo>
                      <a:pt x="802378" y="1063245"/>
                    </a:lnTo>
                    <a:lnTo>
                      <a:pt x="813916" y="1059668"/>
                    </a:lnTo>
                    <a:lnTo>
                      <a:pt x="824658" y="1056885"/>
                    </a:lnTo>
                    <a:lnTo>
                      <a:pt x="835399" y="1054898"/>
                    </a:lnTo>
                    <a:lnTo>
                      <a:pt x="844947" y="1053705"/>
                    </a:lnTo>
                    <a:lnTo>
                      <a:pt x="853700" y="1052911"/>
                    </a:lnTo>
                    <a:lnTo>
                      <a:pt x="861259" y="1052513"/>
                    </a:lnTo>
                    <a:close/>
                    <a:moveTo>
                      <a:pt x="1326357" y="1047750"/>
                    </a:moveTo>
                    <a:lnTo>
                      <a:pt x="1337469" y="1047750"/>
                    </a:lnTo>
                    <a:lnTo>
                      <a:pt x="1348582" y="1048148"/>
                    </a:lnTo>
                    <a:lnTo>
                      <a:pt x="1358901" y="1048942"/>
                    </a:lnTo>
                    <a:lnTo>
                      <a:pt x="1368822" y="1050532"/>
                    </a:lnTo>
                    <a:lnTo>
                      <a:pt x="1378347" y="1052520"/>
                    </a:lnTo>
                    <a:lnTo>
                      <a:pt x="1387476" y="1054904"/>
                    </a:lnTo>
                    <a:lnTo>
                      <a:pt x="1396604" y="1057289"/>
                    </a:lnTo>
                    <a:lnTo>
                      <a:pt x="1404541" y="1060469"/>
                    </a:lnTo>
                    <a:lnTo>
                      <a:pt x="1412479" y="1063251"/>
                    </a:lnTo>
                    <a:lnTo>
                      <a:pt x="1419623" y="1066828"/>
                    </a:lnTo>
                    <a:lnTo>
                      <a:pt x="1426766" y="1070008"/>
                    </a:lnTo>
                    <a:lnTo>
                      <a:pt x="1433116" y="1073983"/>
                    </a:lnTo>
                    <a:lnTo>
                      <a:pt x="1444626" y="1081137"/>
                    </a:lnTo>
                    <a:lnTo>
                      <a:pt x="1454151" y="1087894"/>
                    </a:lnTo>
                    <a:lnTo>
                      <a:pt x="1461691" y="1093856"/>
                    </a:lnTo>
                    <a:lnTo>
                      <a:pt x="1466851" y="1098228"/>
                    </a:lnTo>
                    <a:lnTo>
                      <a:pt x="1471613" y="1102600"/>
                    </a:lnTo>
                    <a:lnTo>
                      <a:pt x="1465660" y="1153079"/>
                    </a:lnTo>
                    <a:lnTo>
                      <a:pt x="1458913" y="1157848"/>
                    </a:lnTo>
                    <a:lnTo>
                      <a:pt x="1447404" y="1166195"/>
                    </a:lnTo>
                    <a:lnTo>
                      <a:pt x="1441848" y="1170170"/>
                    </a:lnTo>
                    <a:lnTo>
                      <a:pt x="1437482" y="1172555"/>
                    </a:lnTo>
                    <a:lnTo>
                      <a:pt x="1434704" y="1174542"/>
                    </a:lnTo>
                    <a:lnTo>
                      <a:pt x="1432323" y="1175734"/>
                    </a:lnTo>
                    <a:lnTo>
                      <a:pt x="1427560" y="1179311"/>
                    </a:lnTo>
                    <a:lnTo>
                      <a:pt x="1424385" y="1184081"/>
                    </a:lnTo>
                    <a:lnTo>
                      <a:pt x="1421210" y="1188851"/>
                    </a:lnTo>
                    <a:lnTo>
                      <a:pt x="1419226" y="1194018"/>
                    </a:lnTo>
                    <a:lnTo>
                      <a:pt x="1418035" y="1199582"/>
                    </a:lnTo>
                    <a:lnTo>
                      <a:pt x="1418035" y="1205544"/>
                    </a:lnTo>
                    <a:lnTo>
                      <a:pt x="1418432" y="1208724"/>
                    </a:lnTo>
                    <a:lnTo>
                      <a:pt x="1418829" y="1211506"/>
                    </a:lnTo>
                    <a:lnTo>
                      <a:pt x="1419623" y="1216673"/>
                    </a:lnTo>
                    <a:lnTo>
                      <a:pt x="1422401" y="1229392"/>
                    </a:lnTo>
                    <a:lnTo>
                      <a:pt x="1425576" y="1248073"/>
                    </a:lnTo>
                    <a:lnTo>
                      <a:pt x="1427163" y="1259202"/>
                    </a:lnTo>
                    <a:lnTo>
                      <a:pt x="1429148" y="1271524"/>
                    </a:lnTo>
                    <a:lnTo>
                      <a:pt x="1427560" y="1279076"/>
                    </a:lnTo>
                    <a:lnTo>
                      <a:pt x="1425973" y="1282255"/>
                    </a:lnTo>
                    <a:lnTo>
                      <a:pt x="1423988" y="1285832"/>
                    </a:lnTo>
                    <a:lnTo>
                      <a:pt x="1422401" y="1289807"/>
                    </a:lnTo>
                    <a:lnTo>
                      <a:pt x="1420416" y="1293782"/>
                    </a:lnTo>
                    <a:lnTo>
                      <a:pt x="1418035" y="1303718"/>
                    </a:lnTo>
                    <a:lnTo>
                      <a:pt x="1416051" y="1314450"/>
                    </a:lnTo>
                    <a:lnTo>
                      <a:pt x="1312863" y="1314450"/>
                    </a:lnTo>
                    <a:lnTo>
                      <a:pt x="1310879" y="1304911"/>
                    </a:lnTo>
                    <a:lnTo>
                      <a:pt x="1308894" y="1294974"/>
                    </a:lnTo>
                    <a:lnTo>
                      <a:pt x="1305719" y="1285038"/>
                    </a:lnTo>
                    <a:lnTo>
                      <a:pt x="1302544" y="1274306"/>
                    </a:lnTo>
                    <a:lnTo>
                      <a:pt x="1298972" y="1263972"/>
                    </a:lnTo>
                    <a:lnTo>
                      <a:pt x="1295004" y="1252843"/>
                    </a:lnTo>
                    <a:lnTo>
                      <a:pt x="1290241" y="1240919"/>
                    </a:lnTo>
                    <a:lnTo>
                      <a:pt x="1285082" y="1229392"/>
                    </a:lnTo>
                    <a:lnTo>
                      <a:pt x="1280319" y="1219456"/>
                    </a:lnTo>
                    <a:lnTo>
                      <a:pt x="1275160" y="1210711"/>
                    </a:lnTo>
                    <a:lnTo>
                      <a:pt x="1270000" y="1202365"/>
                    </a:lnTo>
                    <a:lnTo>
                      <a:pt x="1264047" y="1194813"/>
                    </a:lnTo>
                    <a:lnTo>
                      <a:pt x="1258094" y="1188056"/>
                    </a:lnTo>
                    <a:lnTo>
                      <a:pt x="1251744" y="1181696"/>
                    </a:lnTo>
                    <a:lnTo>
                      <a:pt x="1244997" y="1175734"/>
                    </a:lnTo>
                    <a:lnTo>
                      <a:pt x="1238250" y="1170567"/>
                    </a:lnTo>
                    <a:lnTo>
                      <a:pt x="1231503" y="1165400"/>
                    </a:lnTo>
                    <a:lnTo>
                      <a:pt x="1224757" y="1161823"/>
                    </a:lnTo>
                    <a:lnTo>
                      <a:pt x="1217613" y="1157848"/>
                    </a:lnTo>
                    <a:lnTo>
                      <a:pt x="1210469" y="1154669"/>
                    </a:lnTo>
                    <a:lnTo>
                      <a:pt x="1202928" y="1151886"/>
                    </a:lnTo>
                    <a:lnTo>
                      <a:pt x="1195785" y="1149501"/>
                    </a:lnTo>
                    <a:lnTo>
                      <a:pt x="1188641" y="1147912"/>
                    </a:lnTo>
                    <a:lnTo>
                      <a:pt x="1181497" y="1145924"/>
                    </a:lnTo>
                    <a:lnTo>
                      <a:pt x="1179116" y="1131218"/>
                    </a:lnTo>
                    <a:lnTo>
                      <a:pt x="1176735" y="1120486"/>
                    </a:lnTo>
                    <a:lnTo>
                      <a:pt x="1174750" y="1110152"/>
                    </a:lnTo>
                    <a:lnTo>
                      <a:pt x="1180703" y="1106973"/>
                    </a:lnTo>
                    <a:lnTo>
                      <a:pt x="1187053" y="1102998"/>
                    </a:lnTo>
                    <a:lnTo>
                      <a:pt x="1193800" y="1098228"/>
                    </a:lnTo>
                    <a:lnTo>
                      <a:pt x="1200150" y="1093856"/>
                    </a:lnTo>
                    <a:lnTo>
                      <a:pt x="1212453" y="1084317"/>
                    </a:lnTo>
                    <a:lnTo>
                      <a:pt x="1217613" y="1080342"/>
                    </a:lnTo>
                    <a:lnTo>
                      <a:pt x="1223169" y="1077163"/>
                    </a:lnTo>
                    <a:lnTo>
                      <a:pt x="1237060" y="1070406"/>
                    </a:lnTo>
                    <a:lnTo>
                      <a:pt x="1250950" y="1064444"/>
                    </a:lnTo>
                    <a:lnTo>
                      <a:pt x="1264444" y="1059674"/>
                    </a:lnTo>
                    <a:lnTo>
                      <a:pt x="1277541" y="1055699"/>
                    </a:lnTo>
                    <a:lnTo>
                      <a:pt x="1290241" y="1052520"/>
                    </a:lnTo>
                    <a:lnTo>
                      <a:pt x="1302941" y="1050135"/>
                    </a:lnTo>
                    <a:lnTo>
                      <a:pt x="1314847" y="1048545"/>
                    </a:lnTo>
                    <a:lnTo>
                      <a:pt x="1326357" y="1047750"/>
                    </a:lnTo>
                    <a:close/>
                    <a:moveTo>
                      <a:pt x="525022" y="1035050"/>
                    </a:moveTo>
                    <a:lnTo>
                      <a:pt x="554037" y="1036676"/>
                    </a:lnTo>
                    <a:lnTo>
                      <a:pt x="512762" y="1068388"/>
                    </a:lnTo>
                    <a:lnTo>
                      <a:pt x="525022" y="1035050"/>
                    </a:lnTo>
                    <a:close/>
                    <a:moveTo>
                      <a:pt x="174832" y="915044"/>
                    </a:moveTo>
                    <a:lnTo>
                      <a:pt x="50860" y="916631"/>
                    </a:lnTo>
                    <a:lnTo>
                      <a:pt x="57218" y="934484"/>
                    </a:lnTo>
                    <a:lnTo>
                      <a:pt x="174832" y="915044"/>
                    </a:lnTo>
                    <a:close/>
                    <a:moveTo>
                      <a:pt x="403703" y="711119"/>
                    </a:moveTo>
                    <a:lnTo>
                      <a:pt x="403703" y="723418"/>
                    </a:lnTo>
                    <a:lnTo>
                      <a:pt x="512179" y="715086"/>
                    </a:lnTo>
                    <a:lnTo>
                      <a:pt x="403703" y="711119"/>
                    </a:lnTo>
                    <a:close/>
                    <a:moveTo>
                      <a:pt x="773852" y="677863"/>
                    </a:moveTo>
                    <a:lnTo>
                      <a:pt x="777038" y="678259"/>
                    </a:lnTo>
                    <a:lnTo>
                      <a:pt x="778632" y="678259"/>
                    </a:lnTo>
                    <a:lnTo>
                      <a:pt x="779428" y="679050"/>
                    </a:lnTo>
                    <a:lnTo>
                      <a:pt x="780225" y="679446"/>
                    </a:lnTo>
                    <a:lnTo>
                      <a:pt x="780623" y="680632"/>
                    </a:lnTo>
                    <a:lnTo>
                      <a:pt x="780623" y="681423"/>
                    </a:lnTo>
                    <a:lnTo>
                      <a:pt x="780225" y="682215"/>
                    </a:lnTo>
                    <a:lnTo>
                      <a:pt x="779428" y="684588"/>
                    </a:lnTo>
                    <a:lnTo>
                      <a:pt x="777038" y="687357"/>
                    </a:lnTo>
                    <a:lnTo>
                      <a:pt x="774648" y="689731"/>
                    </a:lnTo>
                    <a:lnTo>
                      <a:pt x="771860" y="692500"/>
                    </a:lnTo>
                    <a:lnTo>
                      <a:pt x="767877" y="695665"/>
                    </a:lnTo>
                    <a:lnTo>
                      <a:pt x="763894" y="698038"/>
                    </a:lnTo>
                    <a:lnTo>
                      <a:pt x="760309" y="700808"/>
                    </a:lnTo>
                    <a:lnTo>
                      <a:pt x="755927" y="702785"/>
                    </a:lnTo>
                    <a:lnTo>
                      <a:pt x="752342" y="704368"/>
                    </a:lnTo>
                    <a:lnTo>
                      <a:pt x="748758" y="705555"/>
                    </a:lnTo>
                    <a:lnTo>
                      <a:pt x="745969" y="705950"/>
                    </a:lnTo>
                    <a:lnTo>
                      <a:pt x="742783" y="706346"/>
                    </a:lnTo>
                    <a:lnTo>
                      <a:pt x="740791" y="706741"/>
                    </a:lnTo>
                    <a:lnTo>
                      <a:pt x="738800" y="707928"/>
                    </a:lnTo>
                    <a:lnTo>
                      <a:pt x="737605" y="708719"/>
                    </a:lnTo>
                    <a:lnTo>
                      <a:pt x="736011" y="709906"/>
                    </a:lnTo>
                    <a:lnTo>
                      <a:pt x="735215" y="711093"/>
                    </a:lnTo>
                    <a:lnTo>
                      <a:pt x="734816" y="712280"/>
                    </a:lnTo>
                    <a:lnTo>
                      <a:pt x="734816" y="713467"/>
                    </a:lnTo>
                    <a:lnTo>
                      <a:pt x="735215" y="715049"/>
                    </a:lnTo>
                    <a:lnTo>
                      <a:pt x="736011" y="716236"/>
                    </a:lnTo>
                    <a:lnTo>
                      <a:pt x="738003" y="717027"/>
                    </a:lnTo>
                    <a:lnTo>
                      <a:pt x="739596" y="717818"/>
                    </a:lnTo>
                    <a:lnTo>
                      <a:pt x="741986" y="718609"/>
                    </a:lnTo>
                    <a:lnTo>
                      <a:pt x="745173" y="719005"/>
                    </a:lnTo>
                    <a:lnTo>
                      <a:pt x="748359" y="719400"/>
                    </a:lnTo>
                    <a:lnTo>
                      <a:pt x="752342" y="719005"/>
                    </a:lnTo>
                    <a:lnTo>
                      <a:pt x="760707" y="719005"/>
                    </a:lnTo>
                    <a:lnTo>
                      <a:pt x="763894" y="719400"/>
                    </a:lnTo>
                    <a:lnTo>
                      <a:pt x="767877" y="719796"/>
                    </a:lnTo>
                    <a:lnTo>
                      <a:pt x="770665" y="720983"/>
                    </a:lnTo>
                    <a:lnTo>
                      <a:pt x="773852" y="722169"/>
                    </a:lnTo>
                    <a:lnTo>
                      <a:pt x="776640" y="723356"/>
                    </a:lnTo>
                    <a:lnTo>
                      <a:pt x="779428" y="724939"/>
                    </a:lnTo>
                    <a:lnTo>
                      <a:pt x="781420" y="726917"/>
                    </a:lnTo>
                    <a:lnTo>
                      <a:pt x="783411" y="729686"/>
                    </a:lnTo>
                    <a:lnTo>
                      <a:pt x="785403" y="732455"/>
                    </a:lnTo>
                    <a:lnTo>
                      <a:pt x="786598" y="736015"/>
                    </a:lnTo>
                    <a:lnTo>
                      <a:pt x="787793" y="739180"/>
                    </a:lnTo>
                    <a:lnTo>
                      <a:pt x="788191" y="743531"/>
                    </a:lnTo>
                    <a:lnTo>
                      <a:pt x="788988" y="747883"/>
                    </a:lnTo>
                    <a:lnTo>
                      <a:pt x="788988" y="752630"/>
                    </a:lnTo>
                    <a:lnTo>
                      <a:pt x="788590" y="756982"/>
                    </a:lnTo>
                    <a:lnTo>
                      <a:pt x="787793" y="760542"/>
                    </a:lnTo>
                    <a:lnTo>
                      <a:pt x="786200" y="764102"/>
                    </a:lnTo>
                    <a:lnTo>
                      <a:pt x="783810" y="767267"/>
                    </a:lnTo>
                    <a:lnTo>
                      <a:pt x="781420" y="770827"/>
                    </a:lnTo>
                    <a:lnTo>
                      <a:pt x="778632" y="773596"/>
                    </a:lnTo>
                    <a:lnTo>
                      <a:pt x="775445" y="776761"/>
                    </a:lnTo>
                    <a:lnTo>
                      <a:pt x="771860" y="779135"/>
                    </a:lnTo>
                    <a:lnTo>
                      <a:pt x="767479" y="781113"/>
                    </a:lnTo>
                    <a:lnTo>
                      <a:pt x="763097" y="783486"/>
                    </a:lnTo>
                    <a:lnTo>
                      <a:pt x="753936" y="787442"/>
                    </a:lnTo>
                    <a:lnTo>
                      <a:pt x="744376" y="790607"/>
                    </a:lnTo>
                    <a:lnTo>
                      <a:pt x="734020" y="792980"/>
                    </a:lnTo>
                    <a:lnTo>
                      <a:pt x="724062" y="795354"/>
                    </a:lnTo>
                    <a:lnTo>
                      <a:pt x="714104" y="796936"/>
                    </a:lnTo>
                    <a:lnTo>
                      <a:pt x="704942" y="798123"/>
                    </a:lnTo>
                    <a:lnTo>
                      <a:pt x="696179" y="798914"/>
                    </a:lnTo>
                    <a:lnTo>
                      <a:pt x="684230" y="799705"/>
                    </a:lnTo>
                    <a:lnTo>
                      <a:pt x="679450" y="800101"/>
                    </a:lnTo>
                    <a:lnTo>
                      <a:pt x="682636" y="698830"/>
                    </a:lnTo>
                    <a:lnTo>
                      <a:pt x="683433" y="697247"/>
                    </a:lnTo>
                    <a:lnTo>
                      <a:pt x="683831" y="695665"/>
                    </a:lnTo>
                    <a:lnTo>
                      <a:pt x="684628" y="694478"/>
                    </a:lnTo>
                    <a:lnTo>
                      <a:pt x="685425" y="692896"/>
                    </a:lnTo>
                    <a:lnTo>
                      <a:pt x="688213" y="690522"/>
                    </a:lnTo>
                    <a:lnTo>
                      <a:pt x="692196" y="688940"/>
                    </a:lnTo>
                    <a:lnTo>
                      <a:pt x="696976" y="687357"/>
                    </a:lnTo>
                    <a:lnTo>
                      <a:pt x="701756" y="685775"/>
                    </a:lnTo>
                    <a:lnTo>
                      <a:pt x="707731" y="684588"/>
                    </a:lnTo>
                    <a:lnTo>
                      <a:pt x="714104" y="683797"/>
                    </a:lnTo>
                    <a:lnTo>
                      <a:pt x="727647" y="682610"/>
                    </a:lnTo>
                    <a:lnTo>
                      <a:pt x="741588" y="681819"/>
                    </a:lnTo>
                    <a:lnTo>
                      <a:pt x="755529" y="680632"/>
                    </a:lnTo>
                    <a:lnTo>
                      <a:pt x="762300" y="679446"/>
                    </a:lnTo>
                    <a:lnTo>
                      <a:pt x="768275" y="678654"/>
                    </a:lnTo>
                    <a:lnTo>
                      <a:pt x="773852" y="677863"/>
                    </a:lnTo>
                    <a:close/>
                    <a:moveTo>
                      <a:pt x="425557" y="466725"/>
                    </a:moveTo>
                    <a:lnTo>
                      <a:pt x="429928" y="467122"/>
                    </a:lnTo>
                    <a:lnTo>
                      <a:pt x="434299" y="467519"/>
                    </a:lnTo>
                    <a:lnTo>
                      <a:pt x="438272" y="467915"/>
                    </a:lnTo>
                    <a:lnTo>
                      <a:pt x="442643" y="468709"/>
                    </a:lnTo>
                    <a:lnTo>
                      <a:pt x="446219" y="470296"/>
                    </a:lnTo>
                    <a:lnTo>
                      <a:pt x="453769" y="473073"/>
                    </a:lnTo>
                    <a:lnTo>
                      <a:pt x="461716" y="477040"/>
                    </a:lnTo>
                    <a:lnTo>
                      <a:pt x="468471" y="481801"/>
                    </a:lnTo>
                    <a:lnTo>
                      <a:pt x="475225" y="487356"/>
                    </a:lnTo>
                    <a:lnTo>
                      <a:pt x="481980" y="493307"/>
                    </a:lnTo>
                    <a:lnTo>
                      <a:pt x="487543" y="500052"/>
                    </a:lnTo>
                    <a:lnTo>
                      <a:pt x="493503" y="507590"/>
                    </a:lnTo>
                    <a:lnTo>
                      <a:pt x="499066" y="515524"/>
                    </a:lnTo>
                    <a:lnTo>
                      <a:pt x="504629" y="524253"/>
                    </a:lnTo>
                    <a:lnTo>
                      <a:pt x="509795" y="532981"/>
                    </a:lnTo>
                    <a:lnTo>
                      <a:pt x="514165" y="542106"/>
                    </a:lnTo>
                    <a:lnTo>
                      <a:pt x="518933" y="552025"/>
                    </a:lnTo>
                    <a:lnTo>
                      <a:pt x="523304" y="561943"/>
                    </a:lnTo>
                    <a:lnTo>
                      <a:pt x="526880" y="572259"/>
                    </a:lnTo>
                    <a:lnTo>
                      <a:pt x="530854" y="582177"/>
                    </a:lnTo>
                    <a:lnTo>
                      <a:pt x="534033" y="592889"/>
                    </a:lnTo>
                    <a:lnTo>
                      <a:pt x="540390" y="613520"/>
                    </a:lnTo>
                    <a:lnTo>
                      <a:pt x="545953" y="634150"/>
                    </a:lnTo>
                    <a:lnTo>
                      <a:pt x="550721" y="653988"/>
                    </a:lnTo>
                    <a:lnTo>
                      <a:pt x="554297" y="673031"/>
                    </a:lnTo>
                    <a:lnTo>
                      <a:pt x="557873" y="690091"/>
                    </a:lnTo>
                    <a:lnTo>
                      <a:pt x="559860" y="705167"/>
                    </a:lnTo>
                    <a:lnTo>
                      <a:pt x="592045" y="701597"/>
                    </a:lnTo>
                    <a:lnTo>
                      <a:pt x="621449" y="697629"/>
                    </a:lnTo>
                    <a:lnTo>
                      <a:pt x="647673" y="694455"/>
                    </a:lnTo>
                    <a:lnTo>
                      <a:pt x="669925" y="690488"/>
                    </a:lnTo>
                    <a:lnTo>
                      <a:pt x="669527" y="696042"/>
                    </a:lnTo>
                    <a:lnTo>
                      <a:pt x="669130" y="702390"/>
                    </a:lnTo>
                    <a:lnTo>
                      <a:pt x="668733" y="716276"/>
                    </a:lnTo>
                    <a:lnTo>
                      <a:pt x="668733" y="750396"/>
                    </a:lnTo>
                    <a:lnTo>
                      <a:pt x="669130" y="768646"/>
                    </a:lnTo>
                    <a:lnTo>
                      <a:pt x="668733" y="786103"/>
                    </a:lnTo>
                    <a:lnTo>
                      <a:pt x="667938" y="803559"/>
                    </a:lnTo>
                    <a:lnTo>
                      <a:pt x="667143" y="811494"/>
                    </a:lnTo>
                    <a:lnTo>
                      <a:pt x="666349" y="819032"/>
                    </a:lnTo>
                    <a:lnTo>
                      <a:pt x="645289" y="825380"/>
                    </a:lnTo>
                    <a:lnTo>
                      <a:pt x="620654" y="831331"/>
                    </a:lnTo>
                    <a:lnTo>
                      <a:pt x="593237" y="837679"/>
                    </a:lnTo>
                    <a:lnTo>
                      <a:pt x="563436" y="844027"/>
                    </a:lnTo>
                    <a:lnTo>
                      <a:pt x="561052" y="872593"/>
                    </a:lnTo>
                    <a:lnTo>
                      <a:pt x="558668" y="896000"/>
                    </a:lnTo>
                    <a:lnTo>
                      <a:pt x="557873" y="905125"/>
                    </a:lnTo>
                    <a:lnTo>
                      <a:pt x="557079" y="916631"/>
                    </a:lnTo>
                    <a:lnTo>
                      <a:pt x="556681" y="928930"/>
                    </a:lnTo>
                    <a:lnTo>
                      <a:pt x="556284" y="942022"/>
                    </a:lnTo>
                    <a:lnTo>
                      <a:pt x="556284" y="955908"/>
                    </a:lnTo>
                    <a:lnTo>
                      <a:pt x="556284" y="970588"/>
                    </a:lnTo>
                    <a:lnTo>
                      <a:pt x="557079" y="984474"/>
                    </a:lnTo>
                    <a:lnTo>
                      <a:pt x="558271" y="997566"/>
                    </a:lnTo>
                    <a:lnTo>
                      <a:pt x="558668" y="1004311"/>
                    </a:lnTo>
                    <a:lnTo>
                      <a:pt x="558668" y="1009469"/>
                    </a:lnTo>
                    <a:lnTo>
                      <a:pt x="558271" y="1014626"/>
                    </a:lnTo>
                    <a:lnTo>
                      <a:pt x="557079" y="1018991"/>
                    </a:lnTo>
                    <a:lnTo>
                      <a:pt x="555489" y="1022164"/>
                    </a:lnTo>
                    <a:lnTo>
                      <a:pt x="553900" y="1024942"/>
                    </a:lnTo>
                    <a:lnTo>
                      <a:pt x="552310" y="1026925"/>
                    </a:lnTo>
                    <a:lnTo>
                      <a:pt x="549926" y="1028512"/>
                    </a:lnTo>
                    <a:lnTo>
                      <a:pt x="547145" y="1029306"/>
                    </a:lnTo>
                    <a:lnTo>
                      <a:pt x="544761" y="1030099"/>
                    </a:lnTo>
                    <a:lnTo>
                      <a:pt x="541582" y="1030496"/>
                    </a:lnTo>
                    <a:lnTo>
                      <a:pt x="538801" y="1030496"/>
                    </a:lnTo>
                    <a:lnTo>
                      <a:pt x="532046" y="1030099"/>
                    </a:lnTo>
                    <a:lnTo>
                      <a:pt x="525688" y="1028909"/>
                    </a:lnTo>
                    <a:lnTo>
                      <a:pt x="524894" y="1028512"/>
                    </a:lnTo>
                    <a:lnTo>
                      <a:pt x="524099" y="1027719"/>
                    </a:lnTo>
                    <a:lnTo>
                      <a:pt x="522510" y="1023751"/>
                    </a:lnTo>
                    <a:lnTo>
                      <a:pt x="520920" y="1018594"/>
                    </a:lnTo>
                    <a:lnTo>
                      <a:pt x="520125" y="1011452"/>
                    </a:lnTo>
                    <a:lnTo>
                      <a:pt x="519331" y="1002327"/>
                    </a:lnTo>
                    <a:lnTo>
                      <a:pt x="518536" y="992409"/>
                    </a:lnTo>
                    <a:lnTo>
                      <a:pt x="517741" y="968207"/>
                    </a:lnTo>
                    <a:lnTo>
                      <a:pt x="517344" y="941229"/>
                    </a:lnTo>
                    <a:lnTo>
                      <a:pt x="516947" y="911870"/>
                    </a:lnTo>
                    <a:lnTo>
                      <a:pt x="516549" y="853152"/>
                    </a:lnTo>
                    <a:lnTo>
                      <a:pt x="513768" y="853549"/>
                    </a:lnTo>
                    <a:lnTo>
                      <a:pt x="513768" y="976142"/>
                    </a:lnTo>
                    <a:lnTo>
                      <a:pt x="508602" y="1036050"/>
                    </a:lnTo>
                    <a:lnTo>
                      <a:pt x="504232" y="1082469"/>
                    </a:lnTo>
                    <a:lnTo>
                      <a:pt x="500258" y="1124127"/>
                    </a:lnTo>
                    <a:lnTo>
                      <a:pt x="499861" y="1128095"/>
                    </a:lnTo>
                    <a:lnTo>
                      <a:pt x="497874" y="1134443"/>
                    </a:lnTo>
                    <a:lnTo>
                      <a:pt x="495490" y="1141187"/>
                    </a:lnTo>
                    <a:lnTo>
                      <a:pt x="492311" y="1147535"/>
                    </a:lnTo>
                    <a:lnTo>
                      <a:pt x="489530" y="1153883"/>
                    </a:lnTo>
                    <a:lnTo>
                      <a:pt x="485954" y="1160231"/>
                    </a:lnTo>
                    <a:lnTo>
                      <a:pt x="482378" y="1166579"/>
                    </a:lnTo>
                    <a:lnTo>
                      <a:pt x="474828" y="1178481"/>
                    </a:lnTo>
                    <a:lnTo>
                      <a:pt x="438670" y="1654175"/>
                    </a:lnTo>
                    <a:lnTo>
                      <a:pt x="342512" y="1654175"/>
                    </a:lnTo>
                    <a:lnTo>
                      <a:pt x="294433" y="1276080"/>
                    </a:lnTo>
                    <a:lnTo>
                      <a:pt x="288473" y="1276873"/>
                    </a:lnTo>
                    <a:lnTo>
                      <a:pt x="282115" y="1277270"/>
                    </a:lnTo>
                    <a:lnTo>
                      <a:pt x="281718" y="1276873"/>
                    </a:lnTo>
                    <a:lnTo>
                      <a:pt x="281321" y="1276873"/>
                    </a:lnTo>
                    <a:lnTo>
                      <a:pt x="282115" y="1275683"/>
                    </a:lnTo>
                    <a:lnTo>
                      <a:pt x="282115" y="1275286"/>
                    </a:lnTo>
                    <a:lnTo>
                      <a:pt x="281321" y="1275286"/>
                    </a:lnTo>
                    <a:lnTo>
                      <a:pt x="281321" y="1276873"/>
                    </a:lnTo>
                    <a:lnTo>
                      <a:pt x="282910" y="1650208"/>
                    </a:lnTo>
                    <a:lnTo>
                      <a:pt x="170859" y="1653778"/>
                    </a:lnTo>
                    <a:lnTo>
                      <a:pt x="119998" y="1254655"/>
                    </a:lnTo>
                    <a:lnTo>
                      <a:pt x="116422" y="1253069"/>
                    </a:lnTo>
                    <a:lnTo>
                      <a:pt x="112846" y="1251482"/>
                    </a:lnTo>
                    <a:lnTo>
                      <a:pt x="109667" y="1249498"/>
                    </a:lnTo>
                    <a:lnTo>
                      <a:pt x="106489" y="1246721"/>
                    </a:lnTo>
                    <a:lnTo>
                      <a:pt x="103707" y="1243943"/>
                    </a:lnTo>
                    <a:lnTo>
                      <a:pt x="100528" y="1240373"/>
                    </a:lnTo>
                    <a:lnTo>
                      <a:pt x="98144" y="1236802"/>
                    </a:lnTo>
                    <a:lnTo>
                      <a:pt x="96158" y="1232438"/>
                    </a:lnTo>
                    <a:lnTo>
                      <a:pt x="91389" y="1223710"/>
                    </a:lnTo>
                    <a:lnTo>
                      <a:pt x="87416" y="1214188"/>
                    </a:lnTo>
                    <a:lnTo>
                      <a:pt x="84237" y="1203872"/>
                    </a:lnTo>
                    <a:lnTo>
                      <a:pt x="81853" y="1193557"/>
                    </a:lnTo>
                    <a:lnTo>
                      <a:pt x="79072" y="1182845"/>
                    </a:lnTo>
                    <a:lnTo>
                      <a:pt x="77085" y="1172133"/>
                    </a:lnTo>
                    <a:lnTo>
                      <a:pt x="73906" y="1153486"/>
                    </a:lnTo>
                    <a:lnTo>
                      <a:pt x="71522" y="1137616"/>
                    </a:lnTo>
                    <a:lnTo>
                      <a:pt x="70330" y="1132062"/>
                    </a:lnTo>
                    <a:lnTo>
                      <a:pt x="69535" y="1128491"/>
                    </a:lnTo>
                    <a:lnTo>
                      <a:pt x="69138" y="1124127"/>
                    </a:lnTo>
                    <a:lnTo>
                      <a:pt x="63178" y="1061839"/>
                    </a:lnTo>
                    <a:lnTo>
                      <a:pt x="56820" y="994392"/>
                    </a:lnTo>
                    <a:lnTo>
                      <a:pt x="50065" y="909490"/>
                    </a:lnTo>
                    <a:lnTo>
                      <a:pt x="42119" y="909490"/>
                    </a:lnTo>
                    <a:lnTo>
                      <a:pt x="35364" y="908299"/>
                    </a:lnTo>
                    <a:lnTo>
                      <a:pt x="29403" y="907506"/>
                    </a:lnTo>
                    <a:lnTo>
                      <a:pt x="24238" y="906316"/>
                    </a:lnTo>
                    <a:lnTo>
                      <a:pt x="20662" y="905125"/>
                    </a:lnTo>
                    <a:lnTo>
                      <a:pt x="17880" y="903935"/>
                    </a:lnTo>
                    <a:lnTo>
                      <a:pt x="17086" y="902745"/>
                    </a:lnTo>
                    <a:lnTo>
                      <a:pt x="16688" y="901555"/>
                    </a:lnTo>
                    <a:lnTo>
                      <a:pt x="16291" y="900761"/>
                    </a:lnTo>
                    <a:lnTo>
                      <a:pt x="16291" y="899571"/>
                    </a:lnTo>
                    <a:lnTo>
                      <a:pt x="14702" y="894413"/>
                    </a:lnTo>
                    <a:lnTo>
                      <a:pt x="12318" y="887669"/>
                    </a:lnTo>
                    <a:lnTo>
                      <a:pt x="10331" y="879734"/>
                    </a:lnTo>
                    <a:lnTo>
                      <a:pt x="8344" y="870212"/>
                    </a:lnTo>
                    <a:lnTo>
                      <a:pt x="6755" y="859103"/>
                    </a:lnTo>
                    <a:lnTo>
                      <a:pt x="4768" y="847201"/>
                    </a:lnTo>
                    <a:lnTo>
                      <a:pt x="3179" y="834109"/>
                    </a:lnTo>
                    <a:lnTo>
                      <a:pt x="1987" y="819826"/>
                    </a:lnTo>
                    <a:lnTo>
                      <a:pt x="795" y="805146"/>
                    </a:lnTo>
                    <a:lnTo>
                      <a:pt x="397" y="789277"/>
                    </a:lnTo>
                    <a:lnTo>
                      <a:pt x="0" y="773010"/>
                    </a:lnTo>
                    <a:lnTo>
                      <a:pt x="0" y="756347"/>
                    </a:lnTo>
                    <a:lnTo>
                      <a:pt x="795" y="738494"/>
                    </a:lnTo>
                    <a:lnTo>
                      <a:pt x="1987" y="721434"/>
                    </a:lnTo>
                    <a:lnTo>
                      <a:pt x="3576" y="703184"/>
                    </a:lnTo>
                    <a:lnTo>
                      <a:pt x="5563" y="684934"/>
                    </a:lnTo>
                    <a:lnTo>
                      <a:pt x="9139" y="667477"/>
                    </a:lnTo>
                    <a:lnTo>
                      <a:pt x="12715" y="649227"/>
                    </a:lnTo>
                    <a:lnTo>
                      <a:pt x="17483" y="631770"/>
                    </a:lnTo>
                    <a:lnTo>
                      <a:pt x="22649" y="614313"/>
                    </a:lnTo>
                    <a:lnTo>
                      <a:pt x="25430" y="605982"/>
                    </a:lnTo>
                    <a:lnTo>
                      <a:pt x="29006" y="597253"/>
                    </a:lnTo>
                    <a:lnTo>
                      <a:pt x="32185" y="588922"/>
                    </a:lnTo>
                    <a:lnTo>
                      <a:pt x="36158" y="580987"/>
                    </a:lnTo>
                    <a:lnTo>
                      <a:pt x="40132" y="573052"/>
                    </a:lnTo>
                    <a:lnTo>
                      <a:pt x="44503" y="565117"/>
                    </a:lnTo>
                    <a:lnTo>
                      <a:pt x="48873" y="557579"/>
                    </a:lnTo>
                    <a:lnTo>
                      <a:pt x="53244" y="549644"/>
                    </a:lnTo>
                    <a:lnTo>
                      <a:pt x="58410" y="542503"/>
                    </a:lnTo>
                    <a:lnTo>
                      <a:pt x="63973" y="535362"/>
                    </a:lnTo>
                    <a:lnTo>
                      <a:pt x="69535" y="528617"/>
                    </a:lnTo>
                    <a:lnTo>
                      <a:pt x="75496" y="522269"/>
                    </a:lnTo>
                    <a:lnTo>
                      <a:pt x="81456" y="515921"/>
                    </a:lnTo>
                    <a:lnTo>
                      <a:pt x="87416" y="509970"/>
                    </a:lnTo>
                    <a:lnTo>
                      <a:pt x="94171" y="504416"/>
                    </a:lnTo>
                    <a:lnTo>
                      <a:pt x="101720" y="498861"/>
                    </a:lnTo>
                    <a:lnTo>
                      <a:pt x="108873" y="493704"/>
                    </a:lnTo>
                    <a:lnTo>
                      <a:pt x="116422" y="488943"/>
                    </a:lnTo>
                    <a:lnTo>
                      <a:pt x="124369" y="484579"/>
                    </a:lnTo>
                    <a:lnTo>
                      <a:pt x="132713" y="480611"/>
                    </a:lnTo>
                    <a:lnTo>
                      <a:pt x="141455" y="477040"/>
                    </a:lnTo>
                    <a:lnTo>
                      <a:pt x="150594" y="473470"/>
                    </a:lnTo>
                    <a:lnTo>
                      <a:pt x="159733" y="470693"/>
                    </a:lnTo>
                    <a:lnTo>
                      <a:pt x="169667" y="467915"/>
                    </a:lnTo>
                    <a:lnTo>
                      <a:pt x="172845" y="467915"/>
                    </a:lnTo>
                    <a:lnTo>
                      <a:pt x="179998" y="468312"/>
                    </a:lnTo>
                    <a:lnTo>
                      <a:pt x="200262" y="469502"/>
                    </a:lnTo>
                    <a:lnTo>
                      <a:pt x="231652" y="471883"/>
                    </a:lnTo>
                    <a:lnTo>
                      <a:pt x="312711" y="730162"/>
                    </a:lnTo>
                    <a:lnTo>
                      <a:pt x="329400" y="728575"/>
                    </a:lnTo>
                    <a:lnTo>
                      <a:pt x="327413" y="709135"/>
                    </a:lnTo>
                    <a:lnTo>
                      <a:pt x="322247" y="527427"/>
                    </a:lnTo>
                    <a:lnTo>
                      <a:pt x="315492" y="509970"/>
                    </a:lnTo>
                    <a:lnTo>
                      <a:pt x="329002" y="486959"/>
                    </a:lnTo>
                    <a:lnTo>
                      <a:pt x="359598" y="486562"/>
                    </a:lnTo>
                    <a:lnTo>
                      <a:pt x="371916" y="509970"/>
                    </a:lnTo>
                    <a:lnTo>
                      <a:pt x="366353" y="530601"/>
                    </a:lnTo>
                    <a:lnTo>
                      <a:pt x="393372" y="722624"/>
                    </a:lnTo>
                    <a:lnTo>
                      <a:pt x="402114" y="721831"/>
                    </a:lnTo>
                    <a:lnTo>
                      <a:pt x="397346" y="476247"/>
                    </a:lnTo>
                    <a:lnTo>
                      <a:pt x="403703" y="473073"/>
                    </a:lnTo>
                    <a:lnTo>
                      <a:pt x="408869" y="470693"/>
                    </a:lnTo>
                    <a:lnTo>
                      <a:pt x="411253" y="468709"/>
                    </a:lnTo>
                    <a:lnTo>
                      <a:pt x="412047" y="467915"/>
                    </a:lnTo>
                    <a:lnTo>
                      <a:pt x="416816" y="467122"/>
                    </a:lnTo>
                    <a:lnTo>
                      <a:pt x="421584" y="467122"/>
                    </a:lnTo>
                    <a:lnTo>
                      <a:pt x="425557" y="466725"/>
                    </a:lnTo>
                    <a:close/>
                    <a:moveTo>
                      <a:pt x="2003425" y="196850"/>
                    </a:moveTo>
                    <a:lnTo>
                      <a:pt x="2003425" y="720725"/>
                    </a:lnTo>
                    <a:lnTo>
                      <a:pt x="1071562" y="720328"/>
                    </a:lnTo>
                    <a:lnTo>
                      <a:pt x="1251744" y="585391"/>
                    </a:lnTo>
                    <a:lnTo>
                      <a:pt x="1404144" y="665163"/>
                    </a:lnTo>
                    <a:lnTo>
                      <a:pt x="1657350" y="399256"/>
                    </a:lnTo>
                    <a:lnTo>
                      <a:pt x="1796653" y="458788"/>
                    </a:lnTo>
                    <a:lnTo>
                      <a:pt x="2003425" y="196850"/>
                    </a:lnTo>
                    <a:close/>
                    <a:moveTo>
                      <a:pt x="140097" y="182563"/>
                    </a:moveTo>
                    <a:lnTo>
                      <a:pt x="138509" y="201216"/>
                    </a:lnTo>
                    <a:lnTo>
                      <a:pt x="137319" y="215107"/>
                    </a:lnTo>
                    <a:lnTo>
                      <a:pt x="137716" y="215504"/>
                    </a:lnTo>
                    <a:lnTo>
                      <a:pt x="138509" y="201216"/>
                    </a:lnTo>
                    <a:lnTo>
                      <a:pt x="139303" y="194469"/>
                    </a:lnTo>
                    <a:lnTo>
                      <a:pt x="140097" y="188516"/>
                    </a:lnTo>
                    <a:lnTo>
                      <a:pt x="140097" y="182563"/>
                    </a:lnTo>
                    <a:close/>
                    <a:moveTo>
                      <a:pt x="164306" y="111125"/>
                    </a:moveTo>
                    <a:lnTo>
                      <a:pt x="162719" y="111522"/>
                    </a:lnTo>
                    <a:lnTo>
                      <a:pt x="161131" y="111919"/>
                    </a:lnTo>
                    <a:lnTo>
                      <a:pt x="159544" y="112713"/>
                    </a:lnTo>
                    <a:lnTo>
                      <a:pt x="158353" y="113507"/>
                    </a:lnTo>
                    <a:lnTo>
                      <a:pt x="155972" y="117078"/>
                    </a:lnTo>
                    <a:lnTo>
                      <a:pt x="153591" y="120650"/>
                    </a:lnTo>
                    <a:lnTo>
                      <a:pt x="158353" y="115491"/>
                    </a:lnTo>
                    <a:lnTo>
                      <a:pt x="161131" y="113110"/>
                    </a:lnTo>
                    <a:lnTo>
                      <a:pt x="164306" y="111125"/>
                    </a:lnTo>
                    <a:close/>
                    <a:moveTo>
                      <a:pt x="988111" y="91679"/>
                    </a:moveTo>
                    <a:lnTo>
                      <a:pt x="984541" y="92075"/>
                    </a:lnTo>
                    <a:lnTo>
                      <a:pt x="980971" y="93266"/>
                    </a:lnTo>
                    <a:lnTo>
                      <a:pt x="977798" y="94853"/>
                    </a:lnTo>
                    <a:lnTo>
                      <a:pt x="975022" y="97632"/>
                    </a:lnTo>
                    <a:lnTo>
                      <a:pt x="972642" y="100013"/>
                    </a:lnTo>
                    <a:lnTo>
                      <a:pt x="971055" y="103188"/>
                    </a:lnTo>
                    <a:lnTo>
                      <a:pt x="970262" y="106760"/>
                    </a:lnTo>
                    <a:lnTo>
                      <a:pt x="969865" y="110332"/>
                    </a:lnTo>
                    <a:lnTo>
                      <a:pt x="969865" y="578644"/>
                    </a:lnTo>
                    <a:lnTo>
                      <a:pt x="1457734" y="287338"/>
                    </a:lnTo>
                    <a:lnTo>
                      <a:pt x="1494622" y="333375"/>
                    </a:lnTo>
                    <a:lnTo>
                      <a:pt x="969865" y="642938"/>
                    </a:lnTo>
                    <a:lnTo>
                      <a:pt x="969865" y="758032"/>
                    </a:lnTo>
                    <a:lnTo>
                      <a:pt x="970262" y="762001"/>
                    </a:lnTo>
                    <a:lnTo>
                      <a:pt x="971055" y="765176"/>
                    </a:lnTo>
                    <a:lnTo>
                      <a:pt x="972642" y="768747"/>
                    </a:lnTo>
                    <a:lnTo>
                      <a:pt x="975022" y="771129"/>
                    </a:lnTo>
                    <a:lnTo>
                      <a:pt x="977798" y="773510"/>
                    </a:lnTo>
                    <a:lnTo>
                      <a:pt x="980971" y="775494"/>
                    </a:lnTo>
                    <a:lnTo>
                      <a:pt x="984541" y="776685"/>
                    </a:lnTo>
                    <a:lnTo>
                      <a:pt x="988111" y="776685"/>
                    </a:lnTo>
                    <a:lnTo>
                      <a:pt x="2043178" y="776685"/>
                    </a:lnTo>
                    <a:lnTo>
                      <a:pt x="2047144" y="776685"/>
                    </a:lnTo>
                    <a:lnTo>
                      <a:pt x="2050714" y="775494"/>
                    </a:lnTo>
                    <a:lnTo>
                      <a:pt x="2053887" y="773510"/>
                    </a:lnTo>
                    <a:lnTo>
                      <a:pt x="2056663" y="771129"/>
                    </a:lnTo>
                    <a:lnTo>
                      <a:pt x="2059043" y="768747"/>
                    </a:lnTo>
                    <a:lnTo>
                      <a:pt x="2060630" y="765176"/>
                    </a:lnTo>
                    <a:lnTo>
                      <a:pt x="2061820" y="762001"/>
                    </a:lnTo>
                    <a:lnTo>
                      <a:pt x="2062216" y="758032"/>
                    </a:lnTo>
                    <a:lnTo>
                      <a:pt x="2062216" y="110332"/>
                    </a:lnTo>
                    <a:lnTo>
                      <a:pt x="2061820" y="106760"/>
                    </a:lnTo>
                    <a:lnTo>
                      <a:pt x="2060630" y="103188"/>
                    </a:lnTo>
                    <a:lnTo>
                      <a:pt x="2059043" y="100013"/>
                    </a:lnTo>
                    <a:lnTo>
                      <a:pt x="2056663" y="97632"/>
                    </a:lnTo>
                    <a:lnTo>
                      <a:pt x="2053887" y="94853"/>
                    </a:lnTo>
                    <a:lnTo>
                      <a:pt x="2050714" y="93266"/>
                    </a:lnTo>
                    <a:lnTo>
                      <a:pt x="2047144" y="92075"/>
                    </a:lnTo>
                    <a:lnTo>
                      <a:pt x="2043178" y="91679"/>
                    </a:lnTo>
                    <a:lnTo>
                      <a:pt x="988111" y="91679"/>
                    </a:lnTo>
                    <a:close/>
                    <a:moveTo>
                      <a:pt x="273050" y="38100"/>
                    </a:moveTo>
                    <a:lnTo>
                      <a:pt x="286544" y="38497"/>
                    </a:lnTo>
                    <a:lnTo>
                      <a:pt x="299641" y="38894"/>
                    </a:lnTo>
                    <a:lnTo>
                      <a:pt x="312341" y="40085"/>
                    </a:lnTo>
                    <a:lnTo>
                      <a:pt x="323850" y="42466"/>
                    </a:lnTo>
                    <a:lnTo>
                      <a:pt x="335756" y="44847"/>
                    </a:lnTo>
                    <a:lnTo>
                      <a:pt x="347266" y="47229"/>
                    </a:lnTo>
                    <a:lnTo>
                      <a:pt x="357981" y="50800"/>
                    </a:lnTo>
                    <a:lnTo>
                      <a:pt x="368697" y="53975"/>
                    </a:lnTo>
                    <a:lnTo>
                      <a:pt x="378222" y="57944"/>
                    </a:lnTo>
                    <a:lnTo>
                      <a:pt x="387747" y="61516"/>
                    </a:lnTo>
                    <a:lnTo>
                      <a:pt x="396478" y="65881"/>
                    </a:lnTo>
                    <a:lnTo>
                      <a:pt x="404813" y="70247"/>
                    </a:lnTo>
                    <a:lnTo>
                      <a:pt x="412750" y="74216"/>
                    </a:lnTo>
                    <a:lnTo>
                      <a:pt x="419894" y="78582"/>
                    </a:lnTo>
                    <a:lnTo>
                      <a:pt x="432197" y="86519"/>
                    </a:lnTo>
                    <a:lnTo>
                      <a:pt x="442516" y="93266"/>
                    </a:lnTo>
                    <a:lnTo>
                      <a:pt x="449660" y="99219"/>
                    </a:lnTo>
                    <a:lnTo>
                      <a:pt x="455613" y="104378"/>
                    </a:lnTo>
                    <a:lnTo>
                      <a:pt x="454025" y="107553"/>
                    </a:lnTo>
                    <a:lnTo>
                      <a:pt x="451644" y="111522"/>
                    </a:lnTo>
                    <a:lnTo>
                      <a:pt x="448866" y="116285"/>
                    </a:lnTo>
                    <a:lnTo>
                      <a:pt x="444897" y="122238"/>
                    </a:lnTo>
                    <a:lnTo>
                      <a:pt x="440532" y="128588"/>
                    </a:lnTo>
                    <a:lnTo>
                      <a:pt x="434578" y="134938"/>
                    </a:lnTo>
                    <a:lnTo>
                      <a:pt x="427832" y="141288"/>
                    </a:lnTo>
                    <a:lnTo>
                      <a:pt x="423863" y="144066"/>
                    </a:lnTo>
                    <a:lnTo>
                      <a:pt x="420291" y="146844"/>
                    </a:lnTo>
                    <a:lnTo>
                      <a:pt x="415925" y="149225"/>
                    </a:lnTo>
                    <a:lnTo>
                      <a:pt x="411163" y="151607"/>
                    </a:lnTo>
                    <a:lnTo>
                      <a:pt x="406797" y="153591"/>
                    </a:lnTo>
                    <a:lnTo>
                      <a:pt x="401638" y="155179"/>
                    </a:lnTo>
                    <a:lnTo>
                      <a:pt x="396082" y="156369"/>
                    </a:lnTo>
                    <a:lnTo>
                      <a:pt x="390525" y="157560"/>
                    </a:lnTo>
                    <a:lnTo>
                      <a:pt x="384572" y="157957"/>
                    </a:lnTo>
                    <a:lnTo>
                      <a:pt x="379016" y="157957"/>
                    </a:lnTo>
                    <a:lnTo>
                      <a:pt x="372666" y="157560"/>
                    </a:lnTo>
                    <a:lnTo>
                      <a:pt x="365919" y="155973"/>
                    </a:lnTo>
                    <a:lnTo>
                      <a:pt x="358775" y="154385"/>
                    </a:lnTo>
                    <a:lnTo>
                      <a:pt x="351235" y="152003"/>
                    </a:lnTo>
                    <a:lnTo>
                      <a:pt x="343694" y="148828"/>
                    </a:lnTo>
                    <a:lnTo>
                      <a:pt x="335756" y="145257"/>
                    </a:lnTo>
                    <a:lnTo>
                      <a:pt x="327025" y="140891"/>
                    </a:lnTo>
                    <a:lnTo>
                      <a:pt x="317103" y="136525"/>
                    </a:lnTo>
                    <a:lnTo>
                      <a:pt x="355203" y="155179"/>
                    </a:lnTo>
                    <a:lnTo>
                      <a:pt x="373063" y="163116"/>
                    </a:lnTo>
                    <a:lnTo>
                      <a:pt x="381397" y="166688"/>
                    </a:lnTo>
                    <a:lnTo>
                      <a:pt x="389335" y="169466"/>
                    </a:lnTo>
                    <a:lnTo>
                      <a:pt x="397272" y="172244"/>
                    </a:lnTo>
                    <a:lnTo>
                      <a:pt x="404813" y="173832"/>
                    </a:lnTo>
                    <a:lnTo>
                      <a:pt x="411957" y="175023"/>
                    </a:lnTo>
                    <a:lnTo>
                      <a:pt x="418703" y="175419"/>
                    </a:lnTo>
                    <a:lnTo>
                      <a:pt x="425053" y="175023"/>
                    </a:lnTo>
                    <a:lnTo>
                      <a:pt x="428228" y="174625"/>
                    </a:lnTo>
                    <a:lnTo>
                      <a:pt x="431007" y="173832"/>
                    </a:lnTo>
                    <a:lnTo>
                      <a:pt x="434182" y="173038"/>
                    </a:lnTo>
                    <a:lnTo>
                      <a:pt x="436563" y="171847"/>
                    </a:lnTo>
                    <a:lnTo>
                      <a:pt x="438944" y="169863"/>
                    </a:lnTo>
                    <a:lnTo>
                      <a:pt x="441722" y="168276"/>
                    </a:lnTo>
                    <a:lnTo>
                      <a:pt x="442913" y="180976"/>
                    </a:lnTo>
                    <a:lnTo>
                      <a:pt x="443310" y="192882"/>
                    </a:lnTo>
                    <a:lnTo>
                      <a:pt x="443310" y="203994"/>
                    </a:lnTo>
                    <a:lnTo>
                      <a:pt x="442913" y="215107"/>
                    </a:lnTo>
                    <a:lnTo>
                      <a:pt x="444500" y="213122"/>
                    </a:lnTo>
                    <a:lnTo>
                      <a:pt x="445691" y="212328"/>
                    </a:lnTo>
                    <a:lnTo>
                      <a:pt x="446882" y="212328"/>
                    </a:lnTo>
                    <a:lnTo>
                      <a:pt x="447675" y="212726"/>
                    </a:lnTo>
                    <a:lnTo>
                      <a:pt x="448072" y="213519"/>
                    </a:lnTo>
                    <a:lnTo>
                      <a:pt x="448866" y="216297"/>
                    </a:lnTo>
                    <a:lnTo>
                      <a:pt x="448866" y="221457"/>
                    </a:lnTo>
                    <a:lnTo>
                      <a:pt x="448866" y="228204"/>
                    </a:lnTo>
                    <a:lnTo>
                      <a:pt x="447675" y="244079"/>
                    </a:lnTo>
                    <a:lnTo>
                      <a:pt x="445294" y="262335"/>
                    </a:lnTo>
                    <a:lnTo>
                      <a:pt x="443310" y="279797"/>
                    </a:lnTo>
                    <a:lnTo>
                      <a:pt x="440928" y="294482"/>
                    </a:lnTo>
                    <a:lnTo>
                      <a:pt x="439738" y="300038"/>
                    </a:lnTo>
                    <a:lnTo>
                      <a:pt x="438547" y="303213"/>
                    </a:lnTo>
                    <a:lnTo>
                      <a:pt x="437753" y="304800"/>
                    </a:lnTo>
                    <a:lnTo>
                      <a:pt x="437357" y="304800"/>
                    </a:lnTo>
                    <a:lnTo>
                      <a:pt x="436960" y="304007"/>
                    </a:lnTo>
                    <a:lnTo>
                      <a:pt x="435769" y="313929"/>
                    </a:lnTo>
                    <a:lnTo>
                      <a:pt x="434182" y="323057"/>
                    </a:lnTo>
                    <a:lnTo>
                      <a:pt x="432197" y="332185"/>
                    </a:lnTo>
                    <a:lnTo>
                      <a:pt x="429816" y="341313"/>
                    </a:lnTo>
                    <a:lnTo>
                      <a:pt x="427435" y="349647"/>
                    </a:lnTo>
                    <a:lnTo>
                      <a:pt x="424260" y="357982"/>
                    </a:lnTo>
                    <a:lnTo>
                      <a:pt x="421482" y="365919"/>
                    </a:lnTo>
                    <a:lnTo>
                      <a:pt x="417513" y="373460"/>
                    </a:lnTo>
                    <a:lnTo>
                      <a:pt x="413941" y="381397"/>
                    </a:lnTo>
                    <a:lnTo>
                      <a:pt x="409972" y="388938"/>
                    </a:lnTo>
                    <a:lnTo>
                      <a:pt x="406003" y="395685"/>
                    </a:lnTo>
                    <a:lnTo>
                      <a:pt x="401241" y="402432"/>
                    </a:lnTo>
                    <a:lnTo>
                      <a:pt x="396875" y="408782"/>
                    </a:lnTo>
                    <a:lnTo>
                      <a:pt x="391716" y="415132"/>
                    </a:lnTo>
                    <a:lnTo>
                      <a:pt x="386953" y="420688"/>
                    </a:lnTo>
                    <a:lnTo>
                      <a:pt x="381794" y="426244"/>
                    </a:lnTo>
                    <a:lnTo>
                      <a:pt x="376635" y="431801"/>
                    </a:lnTo>
                    <a:lnTo>
                      <a:pt x="371078" y="436563"/>
                    </a:lnTo>
                    <a:lnTo>
                      <a:pt x="365919" y="440929"/>
                    </a:lnTo>
                    <a:lnTo>
                      <a:pt x="360363" y="445691"/>
                    </a:lnTo>
                    <a:lnTo>
                      <a:pt x="354806" y="449660"/>
                    </a:lnTo>
                    <a:lnTo>
                      <a:pt x="349250" y="453232"/>
                    </a:lnTo>
                    <a:lnTo>
                      <a:pt x="343297" y="456804"/>
                    </a:lnTo>
                    <a:lnTo>
                      <a:pt x="337741" y="459582"/>
                    </a:lnTo>
                    <a:lnTo>
                      <a:pt x="332185" y="462757"/>
                    </a:lnTo>
                    <a:lnTo>
                      <a:pt x="326628" y="464741"/>
                    </a:lnTo>
                    <a:lnTo>
                      <a:pt x="320675" y="466726"/>
                    </a:lnTo>
                    <a:lnTo>
                      <a:pt x="315119" y="468313"/>
                    </a:lnTo>
                    <a:lnTo>
                      <a:pt x="309563" y="469901"/>
                    </a:lnTo>
                    <a:lnTo>
                      <a:pt x="304403" y="470694"/>
                    </a:lnTo>
                    <a:lnTo>
                      <a:pt x="298847" y="471091"/>
                    </a:lnTo>
                    <a:lnTo>
                      <a:pt x="293688" y="471488"/>
                    </a:lnTo>
                    <a:lnTo>
                      <a:pt x="288925" y="471091"/>
                    </a:lnTo>
                    <a:lnTo>
                      <a:pt x="284956" y="470694"/>
                    </a:lnTo>
                    <a:lnTo>
                      <a:pt x="280194" y="469901"/>
                    </a:lnTo>
                    <a:lnTo>
                      <a:pt x="275034" y="467916"/>
                    </a:lnTo>
                    <a:lnTo>
                      <a:pt x="270669" y="466329"/>
                    </a:lnTo>
                    <a:lnTo>
                      <a:pt x="265509" y="464344"/>
                    </a:lnTo>
                    <a:lnTo>
                      <a:pt x="259953" y="462360"/>
                    </a:lnTo>
                    <a:lnTo>
                      <a:pt x="254794" y="459185"/>
                    </a:lnTo>
                    <a:lnTo>
                      <a:pt x="244078" y="452438"/>
                    </a:lnTo>
                    <a:lnTo>
                      <a:pt x="232966" y="444898"/>
                    </a:lnTo>
                    <a:lnTo>
                      <a:pt x="221853" y="435769"/>
                    </a:lnTo>
                    <a:lnTo>
                      <a:pt x="211534" y="425450"/>
                    </a:lnTo>
                    <a:lnTo>
                      <a:pt x="200819" y="413941"/>
                    </a:lnTo>
                    <a:lnTo>
                      <a:pt x="190500" y="402035"/>
                    </a:lnTo>
                    <a:lnTo>
                      <a:pt x="185737" y="395685"/>
                    </a:lnTo>
                    <a:lnTo>
                      <a:pt x="180578" y="388938"/>
                    </a:lnTo>
                    <a:lnTo>
                      <a:pt x="176609" y="381794"/>
                    </a:lnTo>
                    <a:lnTo>
                      <a:pt x="171847" y="374651"/>
                    </a:lnTo>
                    <a:lnTo>
                      <a:pt x="167481" y="367507"/>
                    </a:lnTo>
                    <a:lnTo>
                      <a:pt x="163512" y="359569"/>
                    </a:lnTo>
                    <a:lnTo>
                      <a:pt x="159544" y="351632"/>
                    </a:lnTo>
                    <a:lnTo>
                      <a:pt x="156369" y="343694"/>
                    </a:lnTo>
                    <a:lnTo>
                      <a:pt x="152797" y="335757"/>
                    </a:lnTo>
                    <a:lnTo>
                      <a:pt x="150019" y="327422"/>
                    </a:lnTo>
                    <a:lnTo>
                      <a:pt x="147241" y="318691"/>
                    </a:lnTo>
                    <a:lnTo>
                      <a:pt x="144859" y="310357"/>
                    </a:lnTo>
                    <a:lnTo>
                      <a:pt x="142875" y="316310"/>
                    </a:lnTo>
                    <a:lnTo>
                      <a:pt x="140494" y="320676"/>
                    </a:lnTo>
                    <a:lnTo>
                      <a:pt x="139700" y="322263"/>
                    </a:lnTo>
                    <a:lnTo>
                      <a:pt x="138509" y="323057"/>
                    </a:lnTo>
                    <a:lnTo>
                      <a:pt x="137319" y="323851"/>
                    </a:lnTo>
                    <a:lnTo>
                      <a:pt x="136128" y="324247"/>
                    </a:lnTo>
                    <a:lnTo>
                      <a:pt x="134541" y="323851"/>
                    </a:lnTo>
                    <a:lnTo>
                      <a:pt x="133350" y="323057"/>
                    </a:lnTo>
                    <a:lnTo>
                      <a:pt x="132159" y="321866"/>
                    </a:lnTo>
                    <a:lnTo>
                      <a:pt x="130969" y="319485"/>
                    </a:lnTo>
                    <a:lnTo>
                      <a:pt x="128587" y="314722"/>
                    </a:lnTo>
                    <a:lnTo>
                      <a:pt x="126603" y="308372"/>
                    </a:lnTo>
                    <a:lnTo>
                      <a:pt x="125016" y="300038"/>
                    </a:lnTo>
                    <a:lnTo>
                      <a:pt x="123825" y="290513"/>
                    </a:lnTo>
                    <a:lnTo>
                      <a:pt x="123031" y="280591"/>
                    </a:lnTo>
                    <a:lnTo>
                      <a:pt x="122634" y="269478"/>
                    </a:lnTo>
                    <a:lnTo>
                      <a:pt x="123031" y="259557"/>
                    </a:lnTo>
                    <a:lnTo>
                      <a:pt x="123428" y="250032"/>
                    </a:lnTo>
                    <a:lnTo>
                      <a:pt x="124619" y="241300"/>
                    </a:lnTo>
                    <a:lnTo>
                      <a:pt x="125809" y="233760"/>
                    </a:lnTo>
                    <a:lnTo>
                      <a:pt x="127397" y="227013"/>
                    </a:lnTo>
                    <a:lnTo>
                      <a:pt x="129778" y="221854"/>
                    </a:lnTo>
                    <a:lnTo>
                      <a:pt x="131762" y="217488"/>
                    </a:lnTo>
                    <a:lnTo>
                      <a:pt x="132953" y="216297"/>
                    </a:lnTo>
                    <a:lnTo>
                      <a:pt x="134144" y="215504"/>
                    </a:lnTo>
                    <a:lnTo>
                      <a:pt x="130572" y="211138"/>
                    </a:lnTo>
                    <a:lnTo>
                      <a:pt x="127000" y="207169"/>
                    </a:lnTo>
                    <a:lnTo>
                      <a:pt x="124619" y="202407"/>
                    </a:lnTo>
                    <a:lnTo>
                      <a:pt x="122634" y="197247"/>
                    </a:lnTo>
                    <a:lnTo>
                      <a:pt x="120253" y="192485"/>
                    </a:lnTo>
                    <a:lnTo>
                      <a:pt x="119062" y="186928"/>
                    </a:lnTo>
                    <a:lnTo>
                      <a:pt x="118269" y="181372"/>
                    </a:lnTo>
                    <a:lnTo>
                      <a:pt x="117475" y="175816"/>
                    </a:lnTo>
                    <a:lnTo>
                      <a:pt x="117475" y="170260"/>
                    </a:lnTo>
                    <a:lnTo>
                      <a:pt x="117475" y="164704"/>
                    </a:lnTo>
                    <a:lnTo>
                      <a:pt x="117872" y="158751"/>
                    </a:lnTo>
                    <a:lnTo>
                      <a:pt x="118269" y="152797"/>
                    </a:lnTo>
                    <a:lnTo>
                      <a:pt x="120253" y="140891"/>
                    </a:lnTo>
                    <a:lnTo>
                      <a:pt x="123428" y="129381"/>
                    </a:lnTo>
                    <a:lnTo>
                      <a:pt x="126603" y="118666"/>
                    </a:lnTo>
                    <a:lnTo>
                      <a:pt x="130969" y="107951"/>
                    </a:lnTo>
                    <a:lnTo>
                      <a:pt x="135334" y="98426"/>
                    </a:lnTo>
                    <a:lnTo>
                      <a:pt x="139700" y="90091"/>
                    </a:lnTo>
                    <a:lnTo>
                      <a:pt x="144066" y="82154"/>
                    </a:lnTo>
                    <a:lnTo>
                      <a:pt x="148034" y="76597"/>
                    </a:lnTo>
                    <a:lnTo>
                      <a:pt x="152003" y="72231"/>
                    </a:lnTo>
                    <a:lnTo>
                      <a:pt x="153194" y="70644"/>
                    </a:lnTo>
                    <a:lnTo>
                      <a:pt x="154781" y="69850"/>
                    </a:lnTo>
                    <a:lnTo>
                      <a:pt x="170656" y="61913"/>
                    </a:lnTo>
                    <a:lnTo>
                      <a:pt x="186134" y="55960"/>
                    </a:lnTo>
                    <a:lnTo>
                      <a:pt x="201216" y="50403"/>
                    </a:lnTo>
                    <a:lnTo>
                      <a:pt x="216297" y="46038"/>
                    </a:lnTo>
                    <a:lnTo>
                      <a:pt x="230981" y="42863"/>
                    </a:lnTo>
                    <a:lnTo>
                      <a:pt x="245269" y="40482"/>
                    </a:lnTo>
                    <a:lnTo>
                      <a:pt x="259556" y="38894"/>
                    </a:lnTo>
                    <a:lnTo>
                      <a:pt x="273050" y="38100"/>
                    </a:lnTo>
                    <a:close/>
                    <a:moveTo>
                      <a:pt x="982954" y="0"/>
                    </a:moveTo>
                    <a:lnTo>
                      <a:pt x="988111" y="0"/>
                    </a:lnTo>
                    <a:lnTo>
                      <a:pt x="2043178" y="0"/>
                    </a:lnTo>
                    <a:lnTo>
                      <a:pt x="2049127" y="0"/>
                    </a:lnTo>
                    <a:lnTo>
                      <a:pt x="2054680" y="397"/>
                    </a:lnTo>
                    <a:lnTo>
                      <a:pt x="2060233" y="1191"/>
                    </a:lnTo>
                    <a:lnTo>
                      <a:pt x="2065786" y="1985"/>
                    </a:lnTo>
                    <a:lnTo>
                      <a:pt x="2070942" y="3572"/>
                    </a:lnTo>
                    <a:lnTo>
                      <a:pt x="2076099" y="5160"/>
                    </a:lnTo>
                    <a:lnTo>
                      <a:pt x="2081255" y="6747"/>
                    </a:lnTo>
                    <a:lnTo>
                      <a:pt x="2086411" y="8732"/>
                    </a:lnTo>
                    <a:lnTo>
                      <a:pt x="2091171" y="11113"/>
                    </a:lnTo>
                    <a:lnTo>
                      <a:pt x="2095931" y="13494"/>
                    </a:lnTo>
                    <a:lnTo>
                      <a:pt x="2100691" y="16272"/>
                    </a:lnTo>
                    <a:lnTo>
                      <a:pt x="2105054" y="19050"/>
                    </a:lnTo>
                    <a:lnTo>
                      <a:pt x="2109417" y="21828"/>
                    </a:lnTo>
                    <a:lnTo>
                      <a:pt x="2113780" y="25401"/>
                    </a:lnTo>
                    <a:lnTo>
                      <a:pt x="2121713" y="32544"/>
                    </a:lnTo>
                    <a:lnTo>
                      <a:pt x="2128852" y="40085"/>
                    </a:lnTo>
                    <a:lnTo>
                      <a:pt x="2131629" y="44451"/>
                    </a:lnTo>
                    <a:lnTo>
                      <a:pt x="2135198" y="48816"/>
                    </a:lnTo>
                    <a:lnTo>
                      <a:pt x="2137578" y="53182"/>
                    </a:lnTo>
                    <a:lnTo>
                      <a:pt x="2140751" y="57944"/>
                    </a:lnTo>
                    <a:lnTo>
                      <a:pt x="2143131" y="62707"/>
                    </a:lnTo>
                    <a:lnTo>
                      <a:pt x="2145114" y="67469"/>
                    </a:lnTo>
                    <a:lnTo>
                      <a:pt x="2147494" y="72628"/>
                    </a:lnTo>
                    <a:lnTo>
                      <a:pt x="2149081" y="77788"/>
                    </a:lnTo>
                    <a:lnTo>
                      <a:pt x="2150271" y="82947"/>
                    </a:lnTo>
                    <a:lnTo>
                      <a:pt x="2151461" y="88107"/>
                    </a:lnTo>
                    <a:lnTo>
                      <a:pt x="2152254" y="93663"/>
                    </a:lnTo>
                    <a:lnTo>
                      <a:pt x="2153444" y="99219"/>
                    </a:lnTo>
                    <a:lnTo>
                      <a:pt x="2153841" y="105172"/>
                    </a:lnTo>
                    <a:lnTo>
                      <a:pt x="2154237" y="110332"/>
                    </a:lnTo>
                    <a:lnTo>
                      <a:pt x="2154237" y="758032"/>
                    </a:lnTo>
                    <a:lnTo>
                      <a:pt x="2153841" y="763588"/>
                    </a:lnTo>
                    <a:lnTo>
                      <a:pt x="2153444" y="769144"/>
                    </a:lnTo>
                    <a:lnTo>
                      <a:pt x="2152254" y="775097"/>
                    </a:lnTo>
                    <a:lnTo>
                      <a:pt x="2151461" y="779860"/>
                    </a:lnTo>
                    <a:lnTo>
                      <a:pt x="2150271" y="785416"/>
                    </a:lnTo>
                    <a:lnTo>
                      <a:pt x="2149081" y="790972"/>
                    </a:lnTo>
                    <a:lnTo>
                      <a:pt x="2147494" y="796132"/>
                    </a:lnTo>
                    <a:lnTo>
                      <a:pt x="2145114" y="800894"/>
                    </a:lnTo>
                    <a:lnTo>
                      <a:pt x="2143131" y="805657"/>
                    </a:lnTo>
                    <a:lnTo>
                      <a:pt x="2140751" y="810816"/>
                    </a:lnTo>
                    <a:lnTo>
                      <a:pt x="2137578" y="815579"/>
                    </a:lnTo>
                    <a:lnTo>
                      <a:pt x="2135198" y="819547"/>
                    </a:lnTo>
                    <a:lnTo>
                      <a:pt x="2131629" y="824310"/>
                    </a:lnTo>
                    <a:lnTo>
                      <a:pt x="2128852" y="827882"/>
                    </a:lnTo>
                    <a:lnTo>
                      <a:pt x="2124886" y="832247"/>
                    </a:lnTo>
                    <a:lnTo>
                      <a:pt x="2121713" y="836216"/>
                    </a:lnTo>
                    <a:lnTo>
                      <a:pt x="2117350" y="839788"/>
                    </a:lnTo>
                    <a:lnTo>
                      <a:pt x="2113780" y="843360"/>
                    </a:lnTo>
                    <a:lnTo>
                      <a:pt x="2109417" y="846535"/>
                    </a:lnTo>
                    <a:lnTo>
                      <a:pt x="2105054" y="849710"/>
                    </a:lnTo>
                    <a:lnTo>
                      <a:pt x="2100691" y="852488"/>
                    </a:lnTo>
                    <a:lnTo>
                      <a:pt x="2095931" y="854869"/>
                    </a:lnTo>
                    <a:lnTo>
                      <a:pt x="2091171" y="857647"/>
                    </a:lnTo>
                    <a:lnTo>
                      <a:pt x="2086411" y="859632"/>
                    </a:lnTo>
                    <a:lnTo>
                      <a:pt x="2081255" y="861616"/>
                    </a:lnTo>
                    <a:lnTo>
                      <a:pt x="2076099" y="863601"/>
                    </a:lnTo>
                    <a:lnTo>
                      <a:pt x="2070942" y="865188"/>
                    </a:lnTo>
                    <a:lnTo>
                      <a:pt x="2065786" y="866379"/>
                    </a:lnTo>
                    <a:lnTo>
                      <a:pt x="2060233" y="867172"/>
                    </a:lnTo>
                    <a:lnTo>
                      <a:pt x="2054680" y="867966"/>
                    </a:lnTo>
                    <a:lnTo>
                      <a:pt x="2049127" y="868363"/>
                    </a:lnTo>
                    <a:lnTo>
                      <a:pt x="2043178" y="868363"/>
                    </a:lnTo>
                    <a:lnTo>
                      <a:pt x="988111" y="868363"/>
                    </a:lnTo>
                    <a:lnTo>
                      <a:pt x="982954" y="868363"/>
                    </a:lnTo>
                    <a:lnTo>
                      <a:pt x="977401" y="867966"/>
                    </a:lnTo>
                    <a:lnTo>
                      <a:pt x="971452" y="867172"/>
                    </a:lnTo>
                    <a:lnTo>
                      <a:pt x="966295" y="866379"/>
                    </a:lnTo>
                    <a:lnTo>
                      <a:pt x="960742" y="865188"/>
                    </a:lnTo>
                    <a:lnTo>
                      <a:pt x="955586" y="863601"/>
                    </a:lnTo>
                    <a:lnTo>
                      <a:pt x="950430" y="861616"/>
                    </a:lnTo>
                    <a:lnTo>
                      <a:pt x="945273" y="859632"/>
                    </a:lnTo>
                    <a:lnTo>
                      <a:pt x="940514" y="857647"/>
                    </a:lnTo>
                    <a:lnTo>
                      <a:pt x="935754" y="854869"/>
                    </a:lnTo>
                    <a:lnTo>
                      <a:pt x="930994" y="852488"/>
                    </a:lnTo>
                    <a:lnTo>
                      <a:pt x="926631" y="849710"/>
                    </a:lnTo>
                    <a:lnTo>
                      <a:pt x="922268" y="846535"/>
                    </a:lnTo>
                    <a:lnTo>
                      <a:pt x="918302" y="843360"/>
                    </a:lnTo>
                    <a:lnTo>
                      <a:pt x="913939" y="839788"/>
                    </a:lnTo>
                    <a:lnTo>
                      <a:pt x="910369" y="836216"/>
                    </a:lnTo>
                    <a:lnTo>
                      <a:pt x="906402" y="832247"/>
                    </a:lnTo>
                    <a:lnTo>
                      <a:pt x="903229" y="827882"/>
                    </a:lnTo>
                    <a:lnTo>
                      <a:pt x="899659" y="824310"/>
                    </a:lnTo>
                    <a:lnTo>
                      <a:pt x="896883" y="819547"/>
                    </a:lnTo>
                    <a:lnTo>
                      <a:pt x="893710" y="815579"/>
                    </a:lnTo>
                    <a:lnTo>
                      <a:pt x="891330" y="810816"/>
                    </a:lnTo>
                    <a:lnTo>
                      <a:pt x="888950" y="805657"/>
                    </a:lnTo>
                    <a:lnTo>
                      <a:pt x="886570" y="800894"/>
                    </a:lnTo>
                    <a:lnTo>
                      <a:pt x="884587" y="796132"/>
                    </a:lnTo>
                    <a:lnTo>
                      <a:pt x="883001" y="790972"/>
                    </a:lnTo>
                    <a:lnTo>
                      <a:pt x="881414" y="785416"/>
                    </a:lnTo>
                    <a:lnTo>
                      <a:pt x="879827" y="779860"/>
                    </a:lnTo>
                    <a:lnTo>
                      <a:pt x="879034" y="775097"/>
                    </a:lnTo>
                    <a:lnTo>
                      <a:pt x="878241" y="769144"/>
                    </a:lnTo>
                    <a:lnTo>
                      <a:pt x="877844" y="763588"/>
                    </a:lnTo>
                    <a:lnTo>
                      <a:pt x="877844" y="758032"/>
                    </a:lnTo>
                    <a:lnTo>
                      <a:pt x="877844" y="696913"/>
                    </a:lnTo>
                    <a:lnTo>
                      <a:pt x="833420" y="723504"/>
                    </a:lnTo>
                    <a:lnTo>
                      <a:pt x="804862" y="676672"/>
                    </a:lnTo>
                    <a:lnTo>
                      <a:pt x="877844" y="633413"/>
                    </a:lnTo>
                    <a:lnTo>
                      <a:pt x="877844" y="110332"/>
                    </a:lnTo>
                    <a:lnTo>
                      <a:pt x="877844" y="105172"/>
                    </a:lnTo>
                    <a:lnTo>
                      <a:pt x="878241" y="99219"/>
                    </a:lnTo>
                    <a:lnTo>
                      <a:pt x="879034" y="93663"/>
                    </a:lnTo>
                    <a:lnTo>
                      <a:pt x="879827" y="88107"/>
                    </a:lnTo>
                    <a:lnTo>
                      <a:pt x="881414" y="82947"/>
                    </a:lnTo>
                    <a:lnTo>
                      <a:pt x="883001" y="77788"/>
                    </a:lnTo>
                    <a:lnTo>
                      <a:pt x="884587" y="72628"/>
                    </a:lnTo>
                    <a:lnTo>
                      <a:pt x="886570" y="67469"/>
                    </a:lnTo>
                    <a:lnTo>
                      <a:pt x="888950" y="62707"/>
                    </a:lnTo>
                    <a:lnTo>
                      <a:pt x="891330" y="57944"/>
                    </a:lnTo>
                    <a:lnTo>
                      <a:pt x="893710" y="53182"/>
                    </a:lnTo>
                    <a:lnTo>
                      <a:pt x="896883" y="48816"/>
                    </a:lnTo>
                    <a:lnTo>
                      <a:pt x="899659" y="44451"/>
                    </a:lnTo>
                    <a:lnTo>
                      <a:pt x="903229" y="40085"/>
                    </a:lnTo>
                    <a:lnTo>
                      <a:pt x="910369" y="32544"/>
                    </a:lnTo>
                    <a:lnTo>
                      <a:pt x="918302" y="25401"/>
                    </a:lnTo>
                    <a:lnTo>
                      <a:pt x="922268" y="21828"/>
                    </a:lnTo>
                    <a:lnTo>
                      <a:pt x="926631" y="19050"/>
                    </a:lnTo>
                    <a:lnTo>
                      <a:pt x="930994" y="16272"/>
                    </a:lnTo>
                    <a:lnTo>
                      <a:pt x="935754" y="13494"/>
                    </a:lnTo>
                    <a:lnTo>
                      <a:pt x="940514" y="11113"/>
                    </a:lnTo>
                    <a:lnTo>
                      <a:pt x="945273" y="8732"/>
                    </a:lnTo>
                    <a:lnTo>
                      <a:pt x="950430" y="6747"/>
                    </a:lnTo>
                    <a:lnTo>
                      <a:pt x="955586" y="5160"/>
                    </a:lnTo>
                    <a:lnTo>
                      <a:pt x="960742" y="3572"/>
                    </a:lnTo>
                    <a:lnTo>
                      <a:pt x="966295" y="1985"/>
                    </a:lnTo>
                    <a:lnTo>
                      <a:pt x="971452" y="1191"/>
                    </a:lnTo>
                    <a:lnTo>
                      <a:pt x="977401" y="397"/>
                    </a:lnTo>
                    <a:lnTo>
                      <a:pt x="982954" y="0"/>
                    </a:ln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rgbClr val="005490"/>
                </a:solidFill>
              </a:ln>
            </p:spPr>
            <p:txBody>
              <a:bodyPr anchor="ctr">
                <a:scene3d>
                  <a:camera prst="orthographicFront"/>
                  <a:lightRig rig="threePt" dir="t"/>
                </a:scene3d>
                <a:sp3d>
                  <a:contourClr>
                    <a:srgbClr val="FFFFFF"/>
                  </a:contourClr>
                </a:sp3d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等腰三角形 13">
                <a:extLst>
                  <a:ext uri="{FF2B5EF4-FFF2-40B4-BE49-F238E27FC236}">
                    <a16:creationId xmlns:a16="http://schemas.microsoft.com/office/drawing/2014/main" id="{D930B21C-6404-426E-A8EE-B3566F9DAA7A}"/>
                  </a:ext>
                </a:extLst>
              </p:cNvPr>
              <p:cNvSpPr/>
              <p:nvPr/>
            </p:nvSpPr>
            <p:spPr>
              <a:xfrm rot="5400000">
                <a:off x="-1207" y="4263"/>
                <a:ext cx="4323" cy="1929"/>
              </a:xfrm>
              <a:prstGeom prst="triangle">
                <a:avLst/>
              </a:prstGeom>
              <a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 t="100000" b="100000"/>
                </a:stretch>
              </a:blipFill>
              <a:ln>
                <a:solidFill>
                  <a:srgbClr val="000000">
                    <a:alpha val="0"/>
                  </a:srgb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sp>
          <p:nvSpPr>
            <p:cNvPr id="9" name="文本框 1">
              <a:extLst>
                <a:ext uri="{FF2B5EF4-FFF2-40B4-BE49-F238E27FC236}">
                  <a16:creationId xmlns:a16="http://schemas.microsoft.com/office/drawing/2014/main" id="{1E73F997-8E80-49D4-B49F-89FADEF9FE9C}"/>
                </a:ext>
              </a:extLst>
            </p:cNvPr>
            <p:cNvSpPr txBox="1"/>
            <p:nvPr/>
          </p:nvSpPr>
          <p:spPr>
            <a:xfrm>
              <a:off x="4627" y="4042"/>
              <a:ext cx="7693" cy="15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68580" tIns="34290" rIns="68580" bIns="3429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indent="0"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提前确定专业和擅长的学科会成为学生中考前的目的之一。</a:t>
              </a:r>
              <a:endParaRPr lang="en-US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indent="0"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多学段学校能有先发优势，能够准确地掌握学生从小学到高中的学习进度。</a:t>
              </a:r>
              <a:endParaRPr lang="en-US" altLang="zh-CN" sz="1600" dirty="0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  <a:p>
              <a:pPr lvl="0" indent="0" algn="just"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404040"/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多学段的教学方式可能会出现新的变化，走班教学提前到初中甚至小学会成为未来趋势。</a:t>
              </a:r>
            </a:p>
          </p:txBody>
        </p:sp>
        <p:sp>
          <p:nvSpPr>
            <p:cNvPr id="10" name="文本框 29">
              <a:extLst>
                <a:ext uri="{FF2B5EF4-FFF2-40B4-BE49-F238E27FC236}">
                  <a16:creationId xmlns:a16="http://schemas.microsoft.com/office/drawing/2014/main" id="{30ED01B3-7D5D-48DF-892F-47072713CD2D}"/>
                </a:ext>
              </a:extLst>
            </p:cNvPr>
            <p:cNvSpPr txBox="1"/>
            <p:nvPr/>
          </p:nvSpPr>
          <p:spPr>
            <a:xfrm>
              <a:off x="4642" y="3518"/>
              <a:ext cx="5537" cy="42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K12</a:t>
              </a:r>
              <a:r>
                <a:rPr lang="zh-CN" altLang="en-US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  <a:cs typeface="+mn-ea"/>
                  <a:sym typeface="+mn-lt"/>
                </a:rPr>
                <a:t>学校可能成为学生家长选择的方向之一</a:t>
              </a:r>
            </a:p>
          </p:txBody>
        </p:sp>
      </p:grpSp>
      <p:pic>
        <p:nvPicPr>
          <p:cNvPr id="19" name="图形 18" descr="清单演示文稿">
            <a:extLst>
              <a:ext uri="{FF2B5EF4-FFF2-40B4-BE49-F238E27FC236}">
                <a16:creationId xmlns:a16="http://schemas.microsoft.com/office/drawing/2014/main" id="{D2CA3BC0-00D0-4020-BC34-189DDDB751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22777" y="3316153"/>
            <a:ext cx="591732" cy="59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0177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双括号 14"/>
          <p:cNvSpPr/>
          <p:nvPr/>
        </p:nvSpPr>
        <p:spPr>
          <a:xfrm>
            <a:off x="537029" y="2278762"/>
            <a:ext cx="532946" cy="346966"/>
          </a:xfrm>
          <a:prstGeom prst="bracketPair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rgbClr val="0064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专项</a:t>
            </a:r>
            <a:endParaRPr lang="en-US" altLang="zh-CN" b="1" dirty="0">
              <a:solidFill>
                <a:srgbClr val="0064A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5" name="双括号 4"/>
          <p:cNvSpPr/>
          <p:nvPr/>
        </p:nvSpPr>
        <p:spPr>
          <a:xfrm>
            <a:off x="511629" y="3046477"/>
            <a:ext cx="532946" cy="346966"/>
          </a:xfrm>
          <a:prstGeom prst="bracketPair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b="1" dirty="0">
                <a:solidFill>
                  <a:srgbClr val="0064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招生</a:t>
            </a:r>
            <a:endParaRPr lang="en-US" altLang="zh-CN" b="1" dirty="0">
              <a:solidFill>
                <a:srgbClr val="0064A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8" name="双括号 7"/>
          <p:cNvSpPr/>
          <p:nvPr/>
        </p:nvSpPr>
        <p:spPr>
          <a:xfrm>
            <a:off x="511629" y="3849752"/>
            <a:ext cx="532946" cy="346966"/>
          </a:xfrm>
          <a:prstGeom prst="bracketPair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b="1" dirty="0">
                <a:solidFill>
                  <a:srgbClr val="0064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生源</a:t>
            </a:r>
            <a:endParaRPr lang="en-US" altLang="zh-CN" b="1" dirty="0">
              <a:solidFill>
                <a:srgbClr val="0064A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760095" y="2874647"/>
            <a:ext cx="6536055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760095" y="3696337"/>
            <a:ext cx="657479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1102995" y="2328547"/>
            <a:ext cx="2877711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部分学校根据自身资源制定计划。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102995" y="3107692"/>
            <a:ext cx="377539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高中招生更看重学生初中对单科成绩有要求。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1102995" y="3903347"/>
            <a:ext cx="3775393" cy="307777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学校为保证生源质量，需要学生的学业数据。</a:t>
            </a: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4035" y="2558415"/>
            <a:ext cx="3145790" cy="2199640"/>
          </a:xfrm>
          <a:prstGeom prst="rect">
            <a:avLst/>
          </a:prstGeom>
          <a:ln>
            <a:noFill/>
          </a:ln>
        </p:spPr>
      </p:pic>
      <p:grpSp>
        <p:nvGrpSpPr>
          <p:cNvPr id="30" name="组合 29">
            <a:extLst>
              <a:ext uri="{FF2B5EF4-FFF2-40B4-BE49-F238E27FC236}">
                <a16:creationId xmlns:a16="http://schemas.microsoft.com/office/drawing/2014/main" id="{3A14BF8F-F2B0-4C28-8291-8BB524F81EEE}"/>
              </a:ext>
            </a:extLst>
          </p:cNvPr>
          <p:cNvGrpSpPr/>
          <p:nvPr/>
        </p:nvGrpSpPr>
        <p:grpSpPr>
          <a:xfrm>
            <a:off x="-552893" y="161700"/>
            <a:ext cx="13801060" cy="715143"/>
            <a:chOff x="-552893" y="161700"/>
            <a:chExt cx="13801060" cy="715143"/>
          </a:xfrm>
        </p:grpSpPr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DA41A170-32F2-462F-90DB-32A6B891D780}"/>
                </a:ext>
              </a:extLst>
            </p:cNvPr>
            <p:cNvSpPr/>
            <p:nvPr/>
          </p:nvSpPr>
          <p:spPr>
            <a:xfrm>
              <a:off x="-552893" y="420914"/>
              <a:ext cx="13801060" cy="455929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个人观点</a:t>
              </a:r>
              <a:r>
                <a:rPr lang="en-US" altLang="zh-CN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8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对于中学的影响</a:t>
              </a:r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FFE3FA3A-B9A9-45FF-9294-1F56A849C58E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04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sp>
        <p:nvSpPr>
          <p:cNvPr id="34" name="双括号 33">
            <a:extLst>
              <a:ext uri="{FF2B5EF4-FFF2-40B4-BE49-F238E27FC236}">
                <a16:creationId xmlns:a16="http://schemas.microsoft.com/office/drawing/2014/main" id="{C0012C68-0964-4013-B592-833D163436BE}"/>
              </a:ext>
            </a:extLst>
          </p:cNvPr>
          <p:cNvSpPr/>
          <p:nvPr/>
        </p:nvSpPr>
        <p:spPr>
          <a:xfrm>
            <a:off x="537029" y="4671442"/>
            <a:ext cx="532946" cy="346966"/>
          </a:xfrm>
          <a:prstGeom prst="bracketPair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/>
            <a:r>
              <a:rPr lang="zh-CN" altLang="en-US" b="1" dirty="0">
                <a:solidFill>
                  <a:srgbClr val="0064AB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教师</a:t>
            </a:r>
            <a:endParaRPr lang="en-US" altLang="zh-CN" b="1" dirty="0">
              <a:solidFill>
                <a:srgbClr val="0064AB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45604990-6C42-4453-9CFE-E561B1599454}"/>
              </a:ext>
            </a:extLst>
          </p:cNvPr>
          <p:cNvCxnSpPr/>
          <p:nvPr/>
        </p:nvCxnSpPr>
        <p:spPr>
          <a:xfrm>
            <a:off x="785495" y="4518027"/>
            <a:ext cx="6574790" cy="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F2627159-EC0D-4F2E-9C06-05A6418218A4}"/>
              </a:ext>
            </a:extLst>
          </p:cNvPr>
          <p:cNvSpPr txBox="1"/>
          <p:nvPr/>
        </p:nvSpPr>
        <p:spPr>
          <a:xfrm>
            <a:off x="1128395" y="4725037"/>
            <a:ext cx="6647974" cy="52322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每年学生的选课情况不同，学校需要按学期增减教师数量，可能形成新的产业链。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9F7DC8E-58C7-4CFD-B386-3B60B45275FB}"/>
              </a:ext>
            </a:extLst>
          </p:cNvPr>
          <p:cNvGrpSpPr/>
          <p:nvPr/>
        </p:nvGrpSpPr>
        <p:grpSpPr>
          <a:xfrm>
            <a:off x="3177229" y="2221564"/>
            <a:ext cx="8631544" cy="2564522"/>
            <a:chOff x="3139540" y="2196164"/>
            <a:chExt cx="8631544" cy="256452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2A01957-D008-4C6C-9D97-380370E2A37D}"/>
                </a:ext>
              </a:extLst>
            </p:cNvPr>
            <p:cNvSpPr/>
            <p:nvPr/>
          </p:nvSpPr>
          <p:spPr>
            <a:xfrm>
              <a:off x="3139540" y="2325443"/>
              <a:ext cx="1218379" cy="1152982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0000">
                  <a:schemeClr val="bg1"/>
                </a:gs>
                <a:gs pos="53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72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01</a:t>
              </a:r>
              <a:endParaRPr lang="zh-CN" altLang="en-US" sz="4000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8E52241-DBBB-459C-9741-69D0151B0B1E}"/>
                </a:ext>
              </a:extLst>
            </p:cNvPr>
            <p:cNvSpPr txBox="1"/>
            <p:nvPr/>
          </p:nvSpPr>
          <p:spPr>
            <a:xfrm>
              <a:off x="5370284" y="2196164"/>
              <a:ext cx="6400800" cy="23775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相关政策</a:t>
              </a:r>
              <a:endParaRPr lang="en-US" altLang="zh-CN" sz="4400" dirty="0"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  <a:p>
              <a:pPr marL="742950" lvl="1" indent="-285750">
                <a:lnSpc>
                  <a:spcPct val="150000"/>
                </a:lnSpc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政策出台时间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四川四大工程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新高考的变化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54B064D-E0CA-4D24-960B-498241517B3F}"/>
                </a:ext>
              </a:extLst>
            </p:cNvPr>
            <p:cNvCxnSpPr>
              <a:cxnSpLocks/>
            </p:cNvCxnSpPr>
            <p:nvPr/>
          </p:nvCxnSpPr>
          <p:spPr>
            <a:xfrm>
              <a:off x="4864101" y="2196164"/>
              <a:ext cx="0" cy="256452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65141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箭头: V 形 35">
            <a:extLst>
              <a:ext uri="{FF2B5EF4-FFF2-40B4-BE49-F238E27FC236}">
                <a16:creationId xmlns:a16="http://schemas.microsoft.com/office/drawing/2014/main" id="{E6039589-4A33-452A-A6C7-41088F30768D}"/>
              </a:ext>
            </a:extLst>
          </p:cNvPr>
          <p:cNvSpPr/>
          <p:nvPr/>
        </p:nvSpPr>
        <p:spPr>
          <a:xfrm>
            <a:off x="0" y="3359870"/>
            <a:ext cx="12192000" cy="362857"/>
          </a:xfrm>
          <a:prstGeom prst="chevron">
            <a:avLst/>
          </a:prstGeom>
          <a:solidFill>
            <a:schemeClr val="bg2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2F6A70E5-4D52-4573-83D1-D857CDDE51F8}"/>
              </a:ext>
            </a:extLst>
          </p:cNvPr>
          <p:cNvGrpSpPr/>
          <p:nvPr/>
        </p:nvGrpSpPr>
        <p:grpSpPr>
          <a:xfrm>
            <a:off x="1019379" y="2904099"/>
            <a:ext cx="1125356" cy="1325563"/>
            <a:chOff x="4833256" y="4365426"/>
            <a:chExt cx="1161143" cy="1367717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26D6D3A7-4F4D-4510-AF35-45126693D781}"/>
                </a:ext>
              </a:extLst>
            </p:cNvPr>
            <p:cNvSpPr/>
            <p:nvPr/>
          </p:nvSpPr>
          <p:spPr>
            <a:xfrm>
              <a:off x="4833256" y="4365426"/>
              <a:ext cx="1161143" cy="1367717"/>
            </a:xfrm>
            <a:prstGeom prst="rect">
              <a:avLst/>
            </a:prstGeom>
            <a:solidFill>
              <a:schemeClr val="bg2"/>
            </a:solidFill>
            <a:ln w="635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69F7F31-0CDE-436C-A06F-E02C7D314D2C}"/>
                </a:ext>
              </a:extLst>
            </p:cNvPr>
            <p:cNvSpPr/>
            <p:nvPr/>
          </p:nvSpPr>
          <p:spPr>
            <a:xfrm>
              <a:off x="5048964" y="4541606"/>
              <a:ext cx="785377" cy="1058896"/>
            </a:xfrm>
            <a:prstGeom prst="rect">
              <a:avLst/>
            </a:prstGeom>
            <a:solidFill>
              <a:srgbClr val="00B0F0"/>
            </a:solidFill>
            <a:ln w="63500">
              <a:solidFill>
                <a:srgbClr val="33B0F5"/>
              </a:solidFill>
            </a:ln>
            <a:scene3d>
              <a:camera prst="obliqueTopLeft"/>
              <a:lightRig rig="threePt" dir="t"/>
            </a:scene3d>
            <a:sp3d extrusionH="1905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2014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8" name="文本框 47">
            <a:extLst>
              <a:ext uri="{FF2B5EF4-FFF2-40B4-BE49-F238E27FC236}">
                <a16:creationId xmlns:a16="http://schemas.microsoft.com/office/drawing/2014/main" id="{242CCF31-7321-4304-94E7-36A2ECFB2361}"/>
              </a:ext>
            </a:extLst>
          </p:cNvPr>
          <p:cNvSpPr txBox="1"/>
          <p:nvPr/>
        </p:nvSpPr>
        <p:spPr>
          <a:xfrm>
            <a:off x="357321" y="1288578"/>
            <a:ext cx="2754459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月印发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国务院关于深化考试招生制度改革实施意见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降低考试负担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打破唯分数轮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解决加分造假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违规招生的问题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确定上海市、浙江省为第一批高考试点。上海推出“两依据一参考”高考评分模式。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681BFA5-AE96-43F5-B29E-3173AE28D2D4}"/>
              </a:ext>
            </a:extLst>
          </p:cNvPr>
          <p:cNvSpPr txBox="1"/>
          <p:nvPr/>
        </p:nvSpPr>
        <p:spPr>
          <a:xfrm>
            <a:off x="365457" y="4902167"/>
            <a:ext cx="2754458" cy="21082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月印发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教育部关于普通高中学业水平考试的实施意见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明确考试范围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确定考试内容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成绩方式以：“等级”或“合格”、不合格方式呈现。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628650" lvl="1" indent="-1714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等级划分为从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的五个等级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1E3C99D1-7882-4C84-B4B5-E01232E38D5E}"/>
              </a:ext>
            </a:extLst>
          </p:cNvPr>
          <p:cNvSpPr/>
          <p:nvPr/>
        </p:nvSpPr>
        <p:spPr>
          <a:xfrm>
            <a:off x="9774802" y="2878516"/>
            <a:ext cx="1125356" cy="1325563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BA9BDF8-4112-4FB8-AA3F-D40FB68BAAE7}"/>
              </a:ext>
            </a:extLst>
          </p:cNvPr>
          <p:cNvSpPr/>
          <p:nvPr/>
        </p:nvSpPr>
        <p:spPr>
          <a:xfrm>
            <a:off x="9983862" y="3049266"/>
            <a:ext cx="761171" cy="1026260"/>
          </a:xfrm>
          <a:prstGeom prst="rect">
            <a:avLst/>
          </a:prstGeom>
          <a:solidFill>
            <a:srgbClr val="0A80C2"/>
          </a:solidFill>
          <a:ln w="63500">
            <a:noFill/>
          </a:ln>
          <a:scene3d>
            <a:camera prst="obliqueTopLeft"/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3901AF4-0BFB-4BB8-87AB-32DD278C1B6C}"/>
              </a:ext>
            </a:extLst>
          </p:cNvPr>
          <p:cNvSpPr txBox="1"/>
          <p:nvPr/>
        </p:nvSpPr>
        <p:spPr>
          <a:xfrm>
            <a:off x="9416806" y="4633608"/>
            <a:ext cx="254016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月印发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教育部关于在部分高校开展基础学科招生改革试点工作的意见</a:t>
            </a: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 marL="742950" lvl="1" indent="-285750">
              <a:buBlip>
                <a:blip r:embed="rId2"/>
              </a:buBlip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部分“一流大学”进行强基计划试点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/>
          </a:p>
          <a:p>
            <a:endParaRPr lang="zh-CN" altLang="en-US" sz="1200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B027FFD-E67C-434D-A64B-696FE22B80AD}"/>
              </a:ext>
            </a:extLst>
          </p:cNvPr>
          <p:cNvGrpSpPr/>
          <p:nvPr/>
        </p:nvGrpSpPr>
        <p:grpSpPr>
          <a:xfrm>
            <a:off x="-552893" y="161700"/>
            <a:ext cx="13801060" cy="715144"/>
            <a:chOff x="-552893" y="161700"/>
            <a:chExt cx="13801060" cy="715144"/>
          </a:xfrm>
        </p:grpSpPr>
        <p:sp>
          <p:nvSpPr>
            <p:cNvPr id="65" name="矩形: 圆角 64">
              <a:extLst>
                <a:ext uri="{FF2B5EF4-FFF2-40B4-BE49-F238E27FC236}">
                  <a16:creationId xmlns:a16="http://schemas.microsoft.com/office/drawing/2014/main" id="{B0B3078D-9BD6-4D66-8D23-8F9EC8FDC2A0}"/>
                </a:ext>
              </a:extLst>
            </p:cNvPr>
            <p:cNvSpPr/>
            <p:nvPr/>
          </p:nvSpPr>
          <p:spPr>
            <a:xfrm>
              <a:off x="-552893" y="425806"/>
              <a:ext cx="13801060" cy="45103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相关政策</a:t>
              </a:r>
              <a:r>
                <a:rPr lang="en-US" altLang="zh-CN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出台时间</a:t>
              </a:r>
            </a:p>
          </p:txBody>
        </p:sp>
        <p:sp>
          <p:nvSpPr>
            <p:cNvPr id="66" name="椭圆 65">
              <a:extLst>
                <a:ext uri="{FF2B5EF4-FFF2-40B4-BE49-F238E27FC236}">
                  <a16:creationId xmlns:a16="http://schemas.microsoft.com/office/drawing/2014/main" id="{0E05DC1B-A46D-4051-BC0F-FE6B0B18728B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01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sp>
        <p:nvSpPr>
          <p:cNvPr id="80" name="矩形 79">
            <a:extLst>
              <a:ext uri="{FF2B5EF4-FFF2-40B4-BE49-F238E27FC236}">
                <a16:creationId xmlns:a16="http://schemas.microsoft.com/office/drawing/2014/main" id="{9EC0E589-09E7-4C69-BCF9-C5581C651A38}"/>
              </a:ext>
            </a:extLst>
          </p:cNvPr>
          <p:cNvSpPr/>
          <p:nvPr/>
        </p:nvSpPr>
        <p:spPr>
          <a:xfrm>
            <a:off x="3326001" y="2897600"/>
            <a:ext cx="1009001" cy="1325563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33EBB3FC-5E37-4A4A-8B58-B7944AF5BB39}"/>
              </a:ext>
            </a:extLst>
          </p:cNvPr>
          <p:cNvSpPr/>
          <p:nvPr/>
        </p:nvSpPr>
        <p:spPr>
          <a:xfrm>
            <a:off x="3513445" y="3068350"/>
            <a:ext cx="682471" cy="1026260"/>
          </a:xfrm>
          <a:prstGeom prst="rect">
            <a:avLst/>
          </a:prstGeom>
          <a:solidFill>
            <a:srgbClr val="0A80C2"/>
          </a:solidFill>
          <a:ln w="63500">
            <a:noFill/>
          </a:ln>
          <a:scene3d>
            <a:camera prst="obliqueTopLeft"/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2016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5" name="矩形 84">
            <a:extLst>
              <a:ext uri="{FF2B5EF4-FFF2-40B4-BE49-F238E27FC236}">
                <a16:creationId xmlns:a16="http://schemas.microsoft.com/office/drawing/2014/main" id="{598B4C0F-D193-4BD5-9094-C48B1EFB4763}"/>
              </a:ext>
            </a:extLst>
          </p:cNvPr>
          <p:cNvSpPr/>
          <p:nvPr/>
        </p:nvSpPr>
        <p:spPr>
          <a:xfrm>
            <a:off x="4871496" y="2930341"/>
            <a:ext cx="1125356" cy="1325563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AE007251-9488-4757-853F-4D718671B23E}"/>
              </a:ext>
            </a:extLst>
          </p:cNvPr>
          <p:cNvSpPr/>
          <p:nvPr/>
        </p:nvSpPr>
        <p:spPr>
          <a:xfrm>
            <a:off x="5080556" y="3101091"/>
            <a:ext cx="761171" cy="1026260"/>
          </a:xfrm>
          <a:prstGeom prst="rect">
            <a:avLst/>
          </a:prstGeom>
          <a:solidFill>
            <a:srgbClr val="00B0F0"/>
          </a:solidFill>
          <a:ln w="63500">
            <a:solidFill>
              <a:srgbClr val="33B0F5"/>
            </a:solidFill>
          </a:ln>
          <a:scene3d>
            <a:camera prst="obliqueTopLeft"/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2017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文本框 83">
            <a:extLst>
              <a:ext uri="{FF2B5EF4-FFF2-40B4-BE49-F238E27FC236}">
                <a16:creationId xmlns:a16="http://schemas.microsoft.com/office/drawing/2014/main" id="{A5B25BDD-0BB4-45F1-AF67-8185CC8A3C08}"/>
              </a:ext>
            </a:extLst>
          </p:cNvPr>
          <p:cNvSpPr txBox="1"/>
          <p:nvPr/>
        </p:nvSpPr>
        <p:spPr>
          <a:xfrm>
            <a:off x="4891131" y="5234743"/>
            <a:ext cx="27544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各省市陆续推出实施方案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610D4FCE-856D-426C-BCA1-BD108127CF5E}"/>
              </a:ext>
            </a:extLst>
          </p:cNvPr>
          <p:cNvSpPr/>
          <p:nvPr/>
        </p:nvSpPr>
        <p:spPr>
          <a:xfrm>
            <a:off x="6533346" y="2897599"/>
            <a:ext cx="1009001" cy="1325563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89" name="矩形 88">
            <a:extLst>
              <a:ext uri="{FF2B5EF4-FFF2-40B4-BE49-F238E27FC236}">
                <a16:creationId xmlns:a16="http://schemas.microsoft.com/office/drawing/2014/main" id="{A803994D-BC1C-4D21-AFCB-BF553B763928}"/>
              </a:ext>
            </a:extLst>
          </p:cNvPr>
          <p:cNvSpPr/>
          <p:nvPr/>
        </p:nvSpPr>
        <p:spPr>
          <a:xfrm>
            <a:off x="6720790" y="3068349"/>
            <a:ext cx="682471" cy="1026260"/>
          </a:xfrm>
          <a:prstGeom prst="rect">
            <a:avLst/>
          </a:prstGeom>
          <a:solidFill>
            <a:srgbClr val="0A80C2"/>
          </a:solidFill>
          <a:ln w="63500">
            <a:noFill/>
          </a:ln>
          <a:scene3d>
            <a:camera prst="obliqueTopLeft"/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B4779C3F-03FB-4BFA-9C36-57696D100FA0}"/>
              </a:ext>
            </a:extLst>
          </p:cNvPr>
          <p:cNvSpPr/>
          <p:nvPr/>
        </p:nvSpPr>
        <p:spPr>
          <a:xfrm>
            <a:off x="8084167" y="2904098"/>
            <a:ext cx="1009001" cy="1325563"/>
          </a:xfrm>
          <a:prstGeom prst="rect">
            <a:avLst/>
          </a:prstGeom>
          <a:solidFill>
            <a:schemeClr val="bg2"/>
          </a:solidFill>
          <a:ln w="635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34FC70FB-9A11-4658-91C0-92E3FB7AE7B6}"/>
              </a:ext>
            </a:extLst>
          </p:cNvPr>
          <p:cNvSpPr/>
          <p:nvPr/>
        </p:nvSpPr>
        <p:spPr>
          <a:xfrm>
            <a:off x="8271611" y="3074848"/>
            <a:ext cx="682471" cy="1026260"/>
          </a:xfrm>
          <a:prstGeom prst="rect">
            <a:avLst/>
          </a:prstGeom>
          <a:solidFill>
            <a:srgbClr val="00B0F0"/>
          </a:solidFill>
          <a:ln w="63500">
            <a:solidFill>
              <a:srgbClr val="33B0F5"/>
            </a:solidFill>
          </a:ln>
          <a:scene3d>
            <a:camera prst="obliqueTopLeft"/>
            <a:lightRig rig="threePt" dir="t"/>
          </a:scene3d>
          <a:sp3d extrusionH="1905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4" name="左大括号 93">
            <a:extLst>
              <a:ext uri="{FF2B5EF4-FFF2-40B4-BE49-F238E27FC236}">
                <a16:creationId xmlns:a16="http://schemas.microsoft.com/office/drawing/2014/main" id="{6F6F8FCE-AFB7-43DE-A20C-99611DB67CB3}"/>
              </a:ext>
            </a:extLst>
          </p:cNvPr>
          <p:cNvSpPr/>
          <p:nvPr/>
        </p:nvSpPr>
        <p:spPr>
          <a:xfrm rot="16200000">
            <a:off x="6023023" y="2459760"/>
            <a:ext cx="490677" cy="4521202"/>
          </a:xfrm>
          <a:prstGeom prst="leftBrace">
            <a:avLst/>
          </a:prstGeom>
          <a:ln w="381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BAD7B244-FF69-4FA2-8177-074F86485822}"/>
              </a:ext>
            </a:extLst>
          </p:cNvPr>
          <p:cNvSpPr txBox="1"/>
          <p:nvPr/>
        </p:nvSpPr>
        <p:spPr>
          <a:xfrm>
            <a:off x="4809343" y="1663975"/>
            <a:ext cx="131817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第二批考试招生制度试点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考试模式为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3+N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模式</a:t>
            </a:r>
          </a:p>
        </p:txBody>
      </p:sp>
      <p:cxnSp>
        <p:nvCxnSpPr>
          <p:cNvPr id="98" name="连接符: 肘形 97">
            <a:extLst>
              <a:ext uri="{FF2B5EF4-FFF2-40B4-BE49-F238E27FC236}">
                <a16:creationId xmlns:a16="http://schemas.microsoft.com/office/drawing/2014/main" id="{81BD7652-CE0B-4DED-8442-F3D521FDAD0D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>
            <a:off x="496565" y="1821755"/>
            <a:ext cx="731875" cy="1766224"/>
          </a:xfrm>
          <a:prstGeom prst="bentConnector2">
            <a:avLst/>
          </a:prstGeom>
          <a:ln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6" name="连接符: 肘形 105">
            <a:extLst>
              <a:ext uri="{FF2B5EF4-FFF2-40B4-BE49-F238E27FC236}">
                <a16:creationId xmlns:a16="http://schemas.microsoft.com/office/drawing/2014/main" id="{BE6AF6F2-2605-4B38-B97D-09FA5611D639}"/>
              </a:ext>
            </a:extLst>
          </p:cNvPr>
          <p:cNvCxnSpPr>
            <a:cxnSpLocks/>
            <a:stCxn id="51" idx="1"/>
          </p:cNvCxnSpPr>
          <p:nvPr/>
        </p:nvCxnSpPr>
        <p:spPr>
          <a:xfrm rot="10800000" flipV="1">
            <a:off x="862503" y="3587978"/>
            <a:ext cx="365936" cy="1278339"/>
          </a:xfrm>
          <a:prstGeom prst="bentConnector2">
            <a:avLst/>
          </a:prstGeom>
          <a:ln>
            <a:headEnd type="oval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0D7A1238-06F1-4CC7-825A-49A362E93EFD}"/>
              </a:ext>
            </a:extLst>
          </p:cNvPr>
          <p:cNvGrpSpPr/>
          <p:nvPr/>
        </p:nvGrpSpPr>
        <p:grpSpPr>
          <a:xfrm>
            <a:off x="6425031" y="1666260"/>
            <a:ext cx="1273987" cy="1402089"/>
            <a:chOff x="6570171" y="1666260"/>
            <a:chExt cx="1273987" cy="1402089"/>
          </a:xfrm>
        </p:grpSpPr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8684CC1B-A3C6-4D99-A3F8-BF094E5DFE19}"/>
                </a:ext>
              </a:extLst>
            </p:cNvPr>
            <p:cNvSpPr txBox="1"/>
            <p:nvPr/>
          </p:nvSpPr>
          <p:spPr>
            <a:xfrm>
              <a:off x="6570171" y="1666260"/>
              <a:ext cx="127398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第三批考试招生制度试点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省教育厅公布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3+1+2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cxnSp>
          <p:nvCxnSpPr>
            <p:cNvPr id="115" name="直接连接符 114">
              <a:extLst>
                <a:ext uri="{FF2B5EF4-FFF2-40B4-BE49-F238E27FC236}">
                  <a16:creationId xmlns:a16="http://schemas.microsoft.com/office/drawing/2014/main" id="{72A72E79-96CD-4B82-AE4E-0C1E2BEF5F33}"/>
                </a:ext>
              </a:extLst>
            </p:cNvPr>
            <p:cNvCxnSpPr>
              <a:cxnSpLocks/>
              <a:stCxn id="89" idx="0"/>
              <a:endCxn id="96" idx="2"/>
            </p:cNvCxnSpPr>
            <p:nvPr/>
          </p:nvCxnSpPr>
          <p:spPr>
            <a:xfrm flipH="1" flipV="1">
              <a:off x="7207165" y="2558812"/>
              <a:ext cx="1" cy="509537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B90AB872-F92C-408E-9EEE-8347D4C9124F}"/>
              </a:ext>
            </a:extLst>
          </p:cNvPr>
          <p:cNvCxnSpPr>
            <a:cxnSpLocks/>
            <a:stCxn id="86" idx="0"/>
            <a:endCxn id="95" idx="2"/>
          </p:cNvCxnSpPr>
          <p:nvPr/>
        </p:nvCxnSpPr>
        <p:spPr>
          <a:xfrm flipV="1">
            <a:off x="5461142" y="2556527"/>
            <a:ext cx="7290" cy="544564"/>
          </a:xfrm>
          <a:prstGeom prst="line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连接符: 肘形 123">
            <a:extLst>
              <a:ext uri="{FF2B5EF4-FFF2-40B4-BE49-F238E27FC236}">
                <a16:creationId xmlns:a16="http://schemas.microsoft.com/office/drawing/2014/main" id="{B34B05EE-F19D-4C59-BFC4-8DE5584358B6}"/>
              </a:ext>
            </a:extLst>
          </p:cNvPr>
          <p:cNvCxnSpPr>
            <a:cxnSpLocks/>
            <a:stCxn id="62" idx="1"/>
          </p:cNvCxnSpPr>
          <p:nvPr/>
        </p:nvCxnSpPr>
        <p:spPr>
          <a:xfrm rot="10800000" flipV="1">
            <a:off x="9591074" y="3541298"/>
            <a:ext cx="183728" cy="933724"/>
          </a:xfrm>
          <a:prstGeom prst="bentConnector2">
            <a:avLst/>
          </a:prstGeom>
          <a:ln w="25400">
            <a:solidFill>
              <a:schemeClr val="tx1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7CE713E0-0E5B-4165-AE73-448DA22653ED}"/>
              </a:ext>
            </a:extLst>
          </p:cNvPr>
          <p:cNvGrpSpPr/>
          <p:nvPr/>
        </p:nvGrpSpPr>
        <p:grpSpPr>
          <a:xfrm>
            <a:off x="7975852" y="1693218"/>
            <a:ext cx="1273987" cy="1381630"/>
            <a:chOff x="7975852" y="1693218"/>
            <a:chExt cx="1273987" cy="1381630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D324CC88-6981-48A0-B527-2F6C62FC723A}"/>
                </a:ext>
              </a:extLst>
            </p:cNvPr>
            <p:cNvSpPr txBox="1"/>
            <p:nvPr/>
          </p:nvSpPr>
          <p:spPr>
            <a:xfrm>
              <a:off x="7975852" y="1693218"/>
              <a:ext cx="1273987" cy="892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第四批考试招生制度试点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考试模式为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3+3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3+1+2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D5976801-BF4F-4459-8135-C8286B830D4A}"/>
                </a:ext>
              </a:extLst>
            </p:cNvPr>
            <p:cNvCxnSpPr>
              <a:cxnSpLocks/>
              <a:stCxn id="92" idx="0"/>
              <a:endCxn id="35" idx="2"/>
            </p:cNvCxnSpPr>
            <p:nvPr/>
          </p:nvCxnSpPr>
          <p:spPr>
            <a:xfrm flipH="1" flipV="1">
              <a:off x="8612846" y="2585770"/>
              <a:ext cx="1" cy="489078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E21AFEB1-0626-4BCB-8DEA-DA2AFEEF4B7E}"/>
              </a:ext>
            </a:extLst>
          </p:cNvPr>
          <p:cNvGrpSpPr/>
          <p:nvPr/>
        </p:nvGrpSpPr>
        <p:grpSpPr>
          <a:xfrm>
            <a:off x="9700486" y="1693218"/>
            <a:ext cx="1273987" cy="1381630"/>
            <a:chOff x="7975852" y="1693218"/>
            <a:chExt cx="1273987" cy="1381630"/>
          </a:xfrm>
        </p:grpSpPr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0B6D8AE0-499A-4763-AB7E-1C73BB88B0CE}"/>
                </a:ext>
              </a:extLst>
            </p:cNvPr>
            <p:cNvSpPr txBox="1"/>
            <p:nvPr/>
          </p:nvSpPr>
          <p:spPr>
            <a:xfrm>
              <a:off x="7975852" y="1693218"/>
              <a:ext cx="127398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“第五批” 考试招生制度试点</a:t>
              </a:r>
              <a:endPara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考试模式为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3+3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或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3+1+2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</a:t>
              </a:r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8E2BEA8A-4F3F-4EB9-8194-8CF0A2450C47}"/>
                </a:ext>
              </a:extLst>
            </p:cNvPr>
            <p:cNvCxnSpPr>
              <a:cxnSpLocks/>
              <a:endCxn id="39" idx="2"/>
            </p:cNvCxnSpPr>
            <p:nvPr/>
          </p:nvCxnSpPr>
          <p:spPr>
            <a:xfrm flipH="1" flipV="1">
              <a:off x="8612846" y="2801214"/>
              <a:ext cx="2" cy="273634"/>
            </a:xfrm>
            <a:prstGeom prst="line">
              <a:avLst/>
            </a:prstGeom>
            <a:ln w="25400">
              <a:solidFill>
                <a:schemeClr val="tx1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08303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F846B9-5A1C-4DFD-B0CE-D67BAA801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2428" y="-5811838"/>
            <a:ext cx="10515600" cy="1325563"/>
          </a:xfrm>
        </p:spPr>
        <p:txBody>
          <a:bodyPr/>
          <a:lstStyle/>
          <a:p>
            <a:r>
              <a:rPr lang="zh-CN" altLang="en-US" dirty="0"/>
              <a:t>四川省实施方案</a:t>
            </a:r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48C7BC3F-B633-411F-9048-0F07DC0BE5C3}"/>
              </a:ext>
            </a:extLst>
          </p:cNvPr>
          <p:cNvSpPr/>
          <p:nvPr/>
        </p:nvSpPr>
        <p:spPr>
          <a:xfrm>
            <a:off x="321541" y="161700"/>
            <a:ext cx="750289" cy="710017"/>
          </a:xfrm>
          <a:prstGeom prst="ellipse">
            <a:avLst/>
          </a:prstGeom>
          <a:gradFill flip="none" rotWithShape="1">
            <a:gsLst>
              <a:gs pos="0">
                <a:schemeClr val="bg2"/>
              </a:gs>
              <a:gs pos="38000">
                <a:schemeClr val="bg1"/>
              </a:gs>
              <a:gs pos="66000">
                <a:srgbClr val="FFFFFF"/>
              </a:gs>
              <a:gs pos="100000">
                <a:schemeClr val="bg1">
                  <a:lumMod val="85000"/>
                </a:schemeClr>
              </a:gs>
            </a:gsLst>
            <a:lin ang="189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rPr>
              <a:t>01</a:t>
            </a:r>
            <a:endParaRPr lang="zh-CN" altLang="en-US" dirty="0">
              <a:solidFill>
                <a:srgbClr val="33B0F5"/>
              </a:solidFill>
              <a:latin typeface="华光超粗黑_CNKI" panose="02000500000000000000" pitchFamily="2" charset="-122"/>
              <a:ea typeface="华光超粗黑_CNKI" panose="02000500000000000000" pitchFamily="2" charset="-122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B97DF1A8-64C9-41E0-8CCC-4CE28BD88188}"/>
              </a:ext>
            </a:extLst>
          </p:cNvPr>
          <p:cNvGrpSpPr/>
          <p:nvPr/>
        </p:nvGrpSpPr>
        <p:grpSpPr>
          <a:xfrm>
            <a:off x="1922730" y="1324069"/>
            <a:ext cx="8694470" cy="3854262"/>
            <a:chOff x="1692215" y="1803417"/>
            <a:chExt cx="8078449" cy="3468454"/>
          </a:xfrm>
        </p:grpSpPr>
        <p:grpSp>
          <p:nvGrpSpPr>
            <p:cNvPr id="30" name="组合 29">
              <a:extLst>
                <a:ext uri="{FF2B5EF4-FFF2-40B4-BE49-F238E27FC236}">
                  <a16:creationId xmlns:a16="http://schemas.microsoft.com/office/drawing/2014/main" id="{B4AFBD99-1B2A-4539-836D-27727DB5E4A6}"/>
                </a:ext>
              </a:extLst>
            </p:cNvPr>
            <p:cNvGrpSpPr/>
            <p:nvPr/>
          </p:nvGrpSpPr>
          <p:grpSpPr>
            <a:xfrm rot="21171849">
              <a:off x="3991430" y="1803417"/>
              <a:ext cx="2723241" cy="3468454"/>
              <a:chOff x="5439230" y="1879617"/>
              <a:chExt cx="2723241" cy="3468454"/>
            </a:xfrm>
          </p:grpSpPr>
          <p:sp>
            <p:nvSpPr>
              <p:cNvPr id="16" name="六边形 15">
                <a:extLst>
                  <a:ext uri="{FF2B5EF4-FFF2-40B4-BE49-F238E27FC236}">
                    <a16:creationId xmlns:a16="http://schemas.microsoft.com/office/drawing/2014/main" id="{F6994EFD-FA27-450B-933D-AB610A7C2EE3}"/>
                  </a:ext>
                </a:extLst>
              </p:cNvPr>
              <p:cNvSpPr/>
              <p:nvPr/>
            </p:nvSpPr>
            <p:spPr>
              <a:xfrm>
                <a:off x="6671128" y="2600241"/>
                <a:ext cx="1491343" cy="1334164"/>
              </a:xfrm>
              <a:prstGeom prst="hexagon">
                <a:avLst/>
              </a:prstGeom>
              <a:solidFill>
                <a:srgbClr val="33B0F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六边形 16">
                <a:extLst>
                  <a:ext uri="{FF2B5EF4-FFF2-40B4-BE49-F238E27FC236}">
                    <a16:creationId xmlns:a16="http://schemas.microsoft.com/office/drawing/2014/main" id="{4940B3FB-3EAF-4335-A360-F0284A4C256A}"/>
                  </a:ext>
                </a:extLst>
              </p:cNvPr>
              <p:cNvSpPr/>
              <p:nvPr/>
            </p:nvSpPr>
            <p:spPr>
              <a:xfrm>
                <a:off x="5455557" y="1879617"/>
                <a:ext cx="1491343" cy="1334164"/>
              </a:xfrm>
              <a:prstGeom prst="hexagon">
                <a:avLst/>
              </a:prstGeom>
              <a:solidFill>
                <a:srgbClr val="33B0F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/>
                  <a:t>                                </a:t>
                </a:r>
              </a:p>
            </p:txBody>
          </p:sp>
          <p:sp>
            <p:nvSpPr>
              <p:cNvPr id="18" name="六边形 17">
                <a:extLst>
                  <a:ext uri="{FF2B5EF4-FFF2-40B4-BE49-F238E27FC236}">
                    <a16:creationId xmlns:a16="http://schemas.microsoft.com/office/drawing/2014/main" id="{602459B9-8CF4-4E5F-90FE-FE0549D5E5AC}"/>
                  </a:ext>
                </a:extLst>
              </p:cNvPr>
              <p:cNvSpPr/>
              <p:nvPr/>
            </p:nvSpPr>
            <p:spPr>
              <a:xfrm>
                <a:off x="5439230" y="3267323"/>
                <a:ext cx="1491343" cy="1334164"/>
              </a:xfrm>
              <a:prstGeom prst="hexagon">
                <a:avLst/>
              </a:prstGeom>
              <a:solidFill>
                <a:srgbClr val="33B0F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六边形 19">
                <a:extLst>
                  <a:ext uri="{FF2B5EF4-FFF2-40B4-BE49-F238E27FC236}">
                    <a16:creationId xmlns:a16="http://schemas.microsoft.com/office/drawing/2014/main" id="{DB49DC73-2815-42C0-AC0D-B7970E3D2314}"/>
                  </a:ext>
                </a:extLst>
              </p:cNvPr>
              <p:cNvSpPr/>
              <p:nvPr/>
            </p:nvSpPr>
            <p:spPr>
              <a:xfrm>
                <a:off x="6671127" y="4013906"/>
                <a:ext cx="1491344" cy="1334165"/>
              </a:xfrm>
              <a:prstGeom prst="hexagon">
                <a:avLst/>
              </a:prstGeom>
              <a:solidFill>
                <a:srgbClr val="33B0F5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梯形 21">
                <a:extLst>
                  <a:ext uri="{FF2B5EF4-FFF2-40B4-BE49-F238E27FC236}">
                    <a16:creationId xmlns:a16="http://schemas.microsoft.com/office/drawing/2014/main" id="{49FD6E76-DEA8-4458-8704-A3271A7BAB2A}"/>
                  </a:ext>
                </a:extLst>
              </p:cNvPr>
              <p:cNvSpPr/>
              <p:nvPr/>
            </p:nvSpPr>
            <p:spPr>
              <a:xfrm>
                <a:off x="5566228" y="1933329"/>
                <a:ext cx="1270000" cy="613370"/>
              </a:xfrm>
              <a:prstGeom prst="trapezoid">
                <a:avLst>
                  <a:gd name="adj" fmla="val 44395"/>
                </a:avLst>
              </a:prstGeom>
              <a:solidFill>
                <a:srgbClr val="0A80C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3" name="梯形 22">
                <a:extLst>
                  <a:ext uri="{FF2B5EF4-FFF2-40B4-BE49-F238E27FC236}">
                    <a16:creationId xmlns:a16="http://schemas.microsoft.com/office/drawing/2014/main" id="{4E2C4A6C-4F62-4BBD-BEEC-8ED0ED0CAD0E}"/>
                  </a:ext>
                </a:extLst>
              </p:cNvPr>
              <p:cNvSpPr/>
              <p:nvPr/>
            </p:nvSpPr>
            <p:spPr>
              <a:xfrm>
                <a:off x="6781799" y="2654285"/>
                <a:ext cx="1270000" cy="613370"/>
              </a:xfrm>
              <a:prstGeom prst="trapezoid">
                <a:avLst>
                  <a:gd name="adj" fmla="val 44395"/>
                </a:avLst>
              </a:prstGeom>
              <a:solidFill>
                <a:srgbClr val="0A80C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梯形 23">
                <a:extLst>
                  <a:ext uri="{FF2B5EF4-FFF2-40B4-BE49-F238E27FC236}">
                    <a16:creationId xmlns:a16="http://schemas.microsoft.com/office/drawing/2014/main" id="{10456F27-5FA4-4B87-979D-6399436AA272}"/>
                  </a:ext>
                </a:extLst>
              </p:cNvPr>
              <p:cNvSpPr/>
              <p:nvPr/>
            </p:nvSpPr>
            <p:spPr>
              <a:xfrm>
                <a:off x="5566228" y="3324751"/>
                <a:ext cx="1270000" cy="613370"/>
              </a:xfrm>
              <a:prstGeom prst="trapezoid">
                <a:avLst>
                  <a:gd name="adj" fmla="val 44395"/>
                </a:avLst>
              </a:prstGeom>
              <a:solidFill>
                <a:srgbClr val="0A80C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梯形 24">
                <a:extLst>
                  <a:ext uri="{FF2B5EF4-FFF2-40B4-BE49-F238E27FC236}">
                    <a16:creationId xmlns:a16="http://schemas.microsoft.com/office/drawing/2014/main" id="{49D8D9ED-0423-42C0-8C8F-D36270BAEF24}"/>
                  </a:ext>
                </a:extLst>
              </p:cNvPr>
              <p:cNvSpPr/>
              <p:nvPr/>
            </p:nvSpPr>
            <p:spPr>
              <a:xfrm>
                <a:off x="6781799" y="4063902"/>
                <a:ext cx="1270000" cy="613370"/>
              </a:xfrm>
              <a:prstGeom prst="trapezoid">
                <a:avLst>
                  <a:gd name="adj" fmla="val 44395"/>
                </a:avLst>
              </a:prstGeom>
              <a:solidFill>
                <a:srgbClr val="0A80C2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  <a:softEdge rad="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D109552D-677F-486F-AC60-8C969EF3D504}"/>
                  </a:ext>
                </a:extLst>
              </p:cNvPr>
              <p:cNvSpPr txBox="1"/>
              <p:nvPr/>
            </p:nvSpPr>
            <p:spPr>
              <a:xfrm>
                <a:off x="5973310" y="2597499"/>
                <a:ext cx="59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华光超粗黑_CNKI" panose="02000500000000000000" pitchFamily="2" charset="-122"/>
                    <a:ea typeface="华光超粗黑_CNKI" panose="02000500000000000000" pitchFamily="2" charset="-122"/>
                  </a:rPr>
                  <a:t>01</a:t>
                </a:r>
              </a:p>
            </p:txBody>
          </p:sp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4E39767-A23A-4A99-9753-76BE77BE5D14}"/>
                  </a:ext>
                </a:extLst>
              </p:cNvPr>
              <p:cNvSpPr txBox="1"/>
              <p:nvPr/>
            </p:nvSpPr>
            <p:spPr>
              <a:xfrm>
                <a:off x="7200069" y="3343107"/>
                <a:ext cx="59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华光超粗黑_CNKI" panose="02000500000000000000" pitchFamily="2" charset="-122"/>
                    <a:ea typeface="华光超粗黑_CNKI" panose="02000500000000000000" pitchFamily="2" charset="-122"/>
                  </a:rPr>
                  <a:t>02</a:t>
                </a:r>
              </a:p>
            </p:txBody>
          </p:sp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97FAF38F-B8EF-4655-9222-44CAFC5D50A4}"/>
                  </a:ext>
                </a:extLst>
              </p:cNvPr>
              <p:cNvSpPr txBox="1"/>
              <p:nvPr/>
            </p:nvSpPr>
            <p:spPr>
              <a:xfrm>
                <a:off x="5987067" y="4063902"/>
                <a:ext cx="59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华光超粗黑_CNKI" panose="02000500000000000000" pitchFamily="2" charset="-122"/>
                    <a:ea typeface="华光超粗黑_CNKI" panose="02000500000000000000" pitchFamily="2" charset="-122"/>
                  </a:rPr>
                  <a:t>03</a:t>
                </a:r>
              </a:p>
            </p:txBody>
          </p: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E50B6F3E-E3E8-476C-9540-1A70DA7D5309}"/>
                  </a:ext>
                </a:extLst>
              </p:cNvPr>
              <p:cNvSpPr txBox="1"/>
              <p:nvPr/>
            </p:nvSpPr>
            <p:spPr>
              <a:xfrm>
                <a:off x="7200069" y="4753057"/>
                <a:ext cx="59503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dirty="0">
                    <a:solidFill>
                      <a:schemeClr val="bg1"/>
                    </a:solidFill>
                    <a:latin typeface="华光超粗黑_CNKI" panose="02000500000000000000" pitchFamily="2" charset="-122"/>
                    <a:ea typeface="华光超粗黑_CNKI" panose="02000500000000000000" pitchFamily="2" charset="-122"/>
                  </a:rPr>
                  <a:t>04</a:t>
                </a:r>
              </a:p>
            </p:txBody>
          </p:sp>
        </p:grp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D2B0A8E4-96B7-4E41-B99A-0DF9992E4290}"/>
                </a:ext>
              </a:extLst>
            </p:cNvPr>
            <p:cNvSpPr txBox="1"/>
            <p:nvPr/>
          </p:nvSpPr>
          <p:spPr>
            <a:xfrm rot="21308695">
              <a:off x="1998143" y="2042045"/>
              <a:ext cx="1612247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教师保障工程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Blip>
                  <a:blip r:embed="rId2"/>
                </a:buBlip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针对选课走班进行招生。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Blip>
                  <a:blip r:embed="rId2"/>
                </a:buBlip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学生：教师达到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1:12.5</a:t>
              </a:r>
              <a:endPara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79A41BB1-D0C7-4706-AB3A-7DB85B1B43E8}"/>
                </a:ext>
              </a:extLst>
            </p:cNvPr>
            <p:cNvSpPr txBox="1"/>
            <p:nvPr/>
          </p:nvSpPr>
          <p:spPr>
            <a:xfrm rot="21308695">
              <a:off x="6662075" y="2198144"/>
              <a:ext cx="248417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办学基础条件攻坚工程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Blip>
                  <a:blip r:embed="rId2"/>
                </a:buBlip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办学条件通过 新建、改建、扩建等方式，确保在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月底前满足选课走班教学需求。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B4671973-1F0B-4167-A2CB-687610CC320F}"/>
                </a:ext>
              </a:extLst>
            </p:cNvPr>
            <p:cNvSpPr txBox="1"/>
            <p:nvPr/>
          </p:nvSpPr>
          <p:spPr>
            <a:xfrm rot="21308695">
              <a:off x="1692215" y="3784610"/>
              <a:ext cx="246334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大班额化解工程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Blip>
                  <a:blip r:embed="rId2"/>
                </a:buBlip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高中不在超过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56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人以上</a:t>
              </a:r>
              <a:endPara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Blip>
                  <a:blip r:embed="rId2"/>
                </a:buBlip>
              </a:pP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新建普通高中规模原则上不超过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3000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人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67490521-F507-4428-A547-F3C0BCCE7B7B}"/>
                </a:ext>
              </a:extLst>
            </p:cNvPr>
            <p:cNvSpPr txBox="1"/>
            <p:nvPr/>
          </p:nvSpPr>
          <p:spPr>
            <a:xfrm rot="21308695">
              <a:off x="6835068" y="4241814"/>
              <a:ext cx="2935596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考试安全保障条件建设工程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171450" indent="-171450">
                <a:buBlip>
                  <a:blip r:embed="rId2"/>
                </a:buBlip>
              </a:pP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2020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年</a:t>
              </a:r>
              <a:r>
                <a:rPr lang="en-US" altLang="zh-CN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</a:t>
              </a:r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月底前完成新建标准化考点</a:t>
              </a: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3DCB233B-A127-400B-A2CC-9571FBE17C6E}"/>
              </a:ext>
            </a:extLst>
          </p:cNvPr>
          <p:cNvSpPr/>
          <p:nvPr/>
        </p:nvSpPr>
        <p:spPr>
          <a:xfrm flipH="1" flipV="1">
            <a:off x="-357810" y="5438478"/>
            <a:ext cx="12552277" cy="207362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F47A9C4-2C7F-48D3-B7E9-6A2A568B3D61}"/>
              </a:ext>
            </a:extLst>
          </p:cNvPr>
          <p:cNvSpPr txBox="1"/>
          <p:nvPr/>
        </p:nvSpPr>
        <p:spPr>
          <a:xfrm>
            <a:off x="2934315" y="5673816"/>
            <a:ext cx="640654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特别关注的市县级工程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荣县：建立学生生涯规划教育指导制度，有条件的学校可以通过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购买服务的方式聘请专业人员开展指导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德阳：加强信息化建设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A1F7F1B5-7C48-43AC-91FA-FCE0238C53D0}"/>
              </a:ext>
            </a:extLst>
          </p:cNvPr>
          <p:cNvGrpSpPr/>
          <p:nvPr/>
        </p:nvGrpSpPr>
        <p:grpSpPr>
          <a:xfrm>
            <a:off x="-552893" y="161700"/>
            <a:ext cx="13801060" cy="715144"/>
            <a:chOff x="-552893" y="161700"/>
            <a:chExt cx="13801060" cy="715144"/>
          </a:xfrm>
        </p:grpSpPr>
        <p:sp>
          <p:nvSpPr>
            <p:cNvPr id="38" name="矩形: 圆角 37">
              <a:extLst>
                <a:ext uri="{FF2B5EF4-FFF2-40B4-BE49-F238E27FC236}">
                  <a16:creationId xmlns:a16="http://schemas.microsoft.com/office/drawing/2014/main" id="{EA5CA846-1FE9-4FB7-8280-79EA44E58BF4}"/>
                </a:ext>
              </a:extLst>
            </p:cNvPr>
            <p:cNvSpPr/>
            <p:nvPr/>
          </p:nvSpPr>
          <p:spPr>
            <a:xfrm>
              <a:off x="-552893" y="425346"/>
              <a:ext cx="13801060" cy="45149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相关政策</a:t>
              </a:r>
              <a:r>
                <a:rPr lang="en-US" altLang="zh-CN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四川实施方案的四大工程</a:t>
              </a: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64614C85-06B6-463D-B5EA-5E757E957539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01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43922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2B07B5F-4B46-4B73-832D-FA42714962DB}"/>
              </a:ext>
            </a:extLst>
          </p:cNvPr>
          <p:cNvGrpSpPr/>
          <p:nvPr/>
        </p:nvGrpSpPr>
        <p:grpSpPr>
          <a:xfrm>
            <a:off x="-221589" y="238626"/>
            <a:ext cx="13801060" cy="715144"/>
            <a:chOff x="-552893" y="161700"/>
            <a:chExt cx="13801060" cy="715144"/>
          </a:xfrm>
        </p:grpSpPr>
        <p:sp>
          <p:nvSpPr>
            <p:cNvPr id="4" name="矩形: 圆角 3">
              <a:extLst>
                <a:ext uri="{FF2B5EF4-FFF2-40B4-BE49-F238E27FC236}">
                  <a16:creationId xmlns:a16="http://schemas.microsoft.com/office/drawing/2014/main" id="{AC7B81E9-33C6-4CAD-B394-61B826185023}"/>
                </a:ext>
              </a:extLst>
            </p:cNvPr>
            <p:cNvSpPr/>
            <p:nvPr/>
          </p:nvSpPr>
          <p:spPr>
            <a:xfrm>
              <a:off x="-552893" y="425346"/>
              <a:ext cx="13801060" cy="45149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相关政策</a:t>
              </a:r>
              <a:r>
                <a:rPr lang="en-US" altLang="zh-CN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高考选科模式</a:t>
              </a:r>
            </a:p>
          </p:txBody>
        </p: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AF9EB0ED-92F3-43DC-870D-B0D43B5B4831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01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9152170B-AE1C-4F40-BE72-2DDBD36D8755}"/>
              </a:ext>
            </a:extLst>
          </p:cNvPr>
          <p:cNvGrpSpPr/>
          <p:nvPr/>
        </p:nvGrpSpPr>
        <p:grpSpPr>
          <a:xfrm>
            <a:off x="1278473" y="1440633"/>
            <a:ext cx="10131649" cy="4063173"/>
            <a:chOff x="1278473" y="1335858"/>
            <a:chExt cx="10330053" cy="4063173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D3330B51-BACB-404D-9486-9710D599310A}"/>
                </a:ext>
              </a:extLst>
            </p:cNvPr>
            <p:cNvGrpSpPr/>
            <p:nvPr/>
          </p:nvGrpSpPr>
          <p:grpSpPr>
            <a:xfrm>
              <a:off x="1278473" y="1335859"/>
              <a:ext cx="4114795" cy="2026197"/>
              <a:chOff x="1357091" y="2741384"/>
              <a:chExt cx="4114795" cy="2026197"/>
            </a:xfrm>
            <a:solidFill>
              <a:srgbClr val="0070C0"/>
            </a:solidFill>
          </p:grpSpPr>
          <p:sp>
            <p:nvSpPr>
              <p:cNvPr id="77" name="箭头: 五边形 76">
                <a:extLst>
                  <a:ext uri="{FF2B5EF4-FFF2-40B4-BE49-F238E27FC236}">
                    <a16:creationId xmlns:a16="http://schemas.microsoft.com/office/drawing/2014/main" id="{1D5FF3AA-B934-4B84-9B0F-C4B7FBE12B0C}"/>
                  </a:ext>
                </a:extLst>
              </p:cNvPr>
              <p:cNvSpPr/>
              <p:nvPr/>
            </p:nvSpPr>
            <p:spPr>
              <a:xfrm>
                <a:off x="2881091" y="2741384"/>
                <a:ext cx="2590795" cy="2026196"/>
              </a:xfrm>
              <a:prstGeom prst="homePlate">
                <a:avLst>
                  <a:gd name="adj" fmla="val 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箭头: 五边形 75">
                <a:extLst>
                  <a:ext uri="{FF2B5EF4-FFF2-40B4-BE49-F238E27FC236}">
                    <a16:creationId xmlns:a16="http://schemas.microsoft.com/office/drawing/2014/main" id="{E4E8553B-EB1A-4BB8-B7F2-5BA01E3D8C28}"/>
                  </a:ext>
                </a:extLst>
              </p:cNvPr>
              <p:cNvSpPr/>
              <p:nvPr/>
            </p:nvSpPr>
            <p:spPr>
              <a:xfrm>
                <a:off x="1357091" y="2741384"/>
                <a:ext cx="2090055" cy="2026196"/>
              </a:xfrm>
              <a:prstGeom prst="homePlate">
                <a:avLst>
                  <a:gd name="adj" fmla="val 22063"/>
                </a:avLst>
              </a:prstGeom>
              <a:grpFill/>
              <a:ln w="571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语文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数学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外语</a:t>
                </a:r>
              </a:p>
            </p:txBody>
          </p:sp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16C65457-4E3C-43AC-B33A-97849A56097E}"/>
                  </a:ext>
                </a:extLst>
              </p:cNvPr>
              <p:cNvSpPr/>
              <p:nvPr/>
            </p:nvSpPr>
            <p:spPr>
              <a:xfrm>
                <a:off x="3657602" y="2741385"/>
                <a:ext cx="1814284" cy="2026196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物理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化学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政治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历史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生物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地理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通用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信息技术</a:t>
                </a:r>
              </a:p>
            </p:txBody>
          </p:sp>
        </p:grpSp>
        <p:sp>
          <p:nvSpPr>
            <p:cNvPr id="87" name="文本框 86">
              <a:extLst>
                <a:ext uri="{FF2B5EF4-FFF2-40B4-BE49-F238E27FC236}">
                  <a16:creationId xmlns:a16="http://schemas.microsoft.com/office/drawing/2014/main" id="{21A2D8CB-E1A9-475A-B82B-63A5D01C29B0}"/>
                </a:ext>
              </a:extLst>
            </p:cNvPr>
            <p:cNvSpPr txBox="1"/>
            <p:nvPr/>
          </p:nvSpPr>
          <p:spPr>
            <a:xfrm>
              <a:off x="1402080" y="4198702"/>
              <a:ext cx="374468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b="1" dirty="0">
                  <a:solidFill>
                    <a:srgbClr val="0070C0"/>
                  </a:solidFill>
                </a:rPr>
                <a:t>3+3</a:t>
              </a:r>
              <a:endParaRPr lang="zh-CN" altLang="en-US" sz="7200" b="1" dirty="0">
                <a:solidFill>
                  <a:srgbClr val="0070C0"/>
                </a:solidFill>
              </a:endParaRPr>
            </a:p>
          </p:txBody>
        </p: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10BC72F5-BF83-41DF-AF19-29B1D6F0E0CB}"/>
                </a:ext>
              </a:extLst>
            </p:cNvPr>
            <p:cNvGrpSpPr/>
            <p:nvPr/>
          </p:nvGrpSpPr>
          <p:grpSpPr>
            <a:xfrm>
              <a:off x="5959439" y="1335858"/>
              <a:ext cx="5649087" cy="2050870"/>
              <a:chOff x="5476911" y="4120875"/>
              <a:chExt cx="5457361" cy="2050870"/>
            </a:xfrm>
            <a:solidFill>
              <a:srgbClr val="00B0F0"/>
            </a:solidFill>
          </p:grpSpPr>
          <p:grpSp>
            <p:nvGrpSpPr>
              <p:cNvPr id="83" name="组合 82">
                <a:extLst>
                  <a:ext uri="{FF2B5EF4-FFF2-40B4-BE49-F238E27FC236}">
                    <a16:creationId xmlns:a16="http://schemas.microsoft.com/office/drawing/2014/main" id="{F973F8CF-F3B6-48C8-A8E1-22253A8FC7D2}"/>
                  </a:ext>
                </a:extLst>
              </p:cNvPr>
              <p:cNvGrpSpPr/>
              <p:nvPr/>
            </p:nvGrpSpPr>
            <p:grpSpPr>
              <a:xfrm>
                <a:off x="8343477" y="4120875"/>
                <a:ext cx="2590795" cy="2050870"/>
                <a:chOff x="8234625" y="1856647"/>
                <a:chExt cx="2590795" cy="2050870"/>
              </a:xfrm>
              <a:grpFill/>
            </p:grpSpPr>
            <p:sp>
              <p:nvSpPr>
                <p:cNvPr id="80" name="箭头: 五边形 79">
                  <a:extLst>
                    <a:ext uri="{FF2B5EF4-FFF2-40B4-BE49-F238E27FC236}">
                      <a16:creationId xmlns:a16="http://schemas.microsoft.com/office/drawing/2014/main" id="{AEF5B91B-0404-4825-A790-434EEBAF950A}"/>
                    </a:ext>
                  </a:extLst>
                </p:cNvPr>
                <p:cNvSpPr/>
                <p:nvPr/>
              </p:nvSpPr>
              <p:spPr>
                <a:xfrm>
                  <a:off x="8234625" y="1856647"/>
                  <a:ext cx="2590795" cy="2050870"/>
                </a:xfrm>
                <a:prstGeom prst="homePlate">
                  <a:avLst>
                    <a:gd name="adj" fmla="val 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82" name="矩形 81">
                  <a:extLst>
                    <a:ext uri="{FF2B5EF4-FFF2-40B4-BE49-F238E27FC236}">
                      <a16:creationId xmlns:a16="http://schemas.microsoft.com/office/drawing/2014/main" id="{967AB3B8-392E-42A7-A13C-08030881364A}"/>
                    </a:ext>
                  </a:extLst>
                </p:cNvPr>
                <p:cNvSpPr/>
                <p:nvPr/>
              </p:nvSpPr>
              <p:spPr>
                <a:xfrm>
                  <a:off x="9007116" y="1856647"/>
                  <a:ext cx="1796986" cy="1948725"/>
                </a:xfrm>
                <a:prstGeom prst="rect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化学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|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政治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|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生物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|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地理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|</a:t>
                  </a:r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通用</a:t>
                  </a:r>
                  <a:r>
                    <a:rPr lang="en-US" altLang="zh-CN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|</a:t>
                  </a:r>
                </a:p>
                <a:p>
                  <a:pPr algn="ctr"/>
                  <a:r>
                    <a:rPr lang="zh-CN" altLang="en-US" dirty="0"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信息技术</a:t>
                  </a:r>
                </a:p>
              </p:txBody>
            </p:sp>
          </p:grpSp>
          <p:sp>
            <p:nvSpPr>
              <p:cNvPr id="84" name="箭头: 五边形 83">
                <a:extLst>
                  <a:ext uri="{FF2B5EF4-FFF2-40B4-BE49-F238E27FC236}">
                    <a16:creationId xmlns:a16="http://schemas.microsoft.com/office/drawing/2014/main" id="{0745BF7C-E099-4BB2-AE1E-451BC65515DF}"/>
                  </a:ext>
                </a:extLst>
              </p:cNvPr>
              <p:cNvSpPr/>
              <p:nvPr/>
            </p:nvSpPr>
            <p:spPr>
              <a:xfrm>
                <a:off x="7058969" y="4122057"/>
                <a:ext cx="1901366" cy="2026196"/>
              </a:xfrm>
              <a:prstGeom prst="homePlate">
                <a:avLst>
                  <a:gd name="adj" fmla="val 13467"/>
                </a:avLst>
              </a:prstGeom>
              <a:grpFill/>
              <a:ln w="571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箭头: 五边形 80">
                <a:extLst>
                  <a:ext uri="{FF2B5EF4-FFF2-40B4-BE49-F238E27FC236}">
                    <a16:creationId xmlns:a16="http://schemas.microsoft.com/office/drawing/2014/main" id="{C8FF5203-A3FE-42DF-9425-9F062488EDDE}"/>
                  </a:ext>
                </a:extLst>
              </p:cNvPr>
              <p:cNvSpPr/>
              <p:nvPr/>
            </p:nvSpPr>
            <p:spPr>
              <a:xfrm>
                <a:off x="5476911" y="4122057"/>
                <a:ext cx="2090055" cy="2026196"/>
              </a:xfrm>
              <a:prstGeom prst="homePlate">
                <a:avLst>
                  <a:gd name="adj" fmla="val 22063"/>
                </a:avLst>
              </a:prstGeom>
              <a:grpFill/>
              <a:ln w="57150">
                <a:solidFill>
                  <a:schemeClr val="bg2">
                    <a:lumMod val="9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语文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数学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外语</a:t>
                </a:r>
              </a:p>
            </p:txBody>
          </p:sp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F49BC839-E944-4E65-9A7D-736C306178C1}"/>
                  </a:ext>
                </a:extLst>
              </p:cNvPr>
              <p:cNvSpPr txBox="1"/>
              <p:nvPr/>
            </p:nvSpPr>
            <p:spPr>
              <a:xfrm>
                <a:off x="7726619" y="4963886"/>
                <a:ext cx="118956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物理</a:t>
                </a:r>
                <a:r>
                  <a:rPr lang="en-US" altLang="zh-CN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</a:t>
                </a:r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历史</a:t>
                </a:r>
              </a:p>
              <a:p>
                <a:endPara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065847E1-DB6F-4479-A7F1-5F3DE4E8FA41}"/>
                </a:ext>
              </a:extLst>
            </p:cNvPr>
            <p:cNvSpPr txBox="1"/>
            <p:nvPr/>
          </p:nvSpPr>
          <p:spPr>
            <a:xfrm>
              <a:off x="6165669" y="4198702"/>
              <a:ext cx="520469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7200" b="1" dirty="0">
                  <a:solidFill>
                    <a:srgbClr val="00B0F0"/>
                  </a:solidFill>
                </a:rPr>
                <a:t>3+1+2</a:t>
              </a:r>
              <a:endParaRPr lang="zh-CN" altLang="en-US" sz="7200" b="1" dirty="0">
                <a:solidFill>
                  <a:srgbClr val="00B0F0"/>
                </a:solidFill>
              </a:endParaRPr>
            </a:p>
          </p:txBody>
        </p:sp>
        <p:sp>
          <p:nvSpPr>
            <p:cNvPr id="98" name="箭头: 五边形 97">
              <a:extLst>
                <a:ext uri="{FF2B5EF4-FFF2-40B4-BE49-F238E27FC236}">
                  <a16:creationId xmlns:a16="http://schemas.microsoft.com/office/drawing/2014/main" id="{45385362-A61D-42B2-86D8-0F1F0E36885C}"/>
                </a:ext>
              </a:extLst>
            </p:cNvPr>
            <p:cNvSpPr/>
            <p:nvPr/>
          </p:nvSpPr>
          <p:spPr>
            <a:xfrm rot="5400000">
              <a:off x="4405235" y="3087342"/>
              <a:ext cx="790793" cy="1185273"/>
            </a:xfrm>
            <a:prstGeom prst="homePlat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" name="组合 101">
              <a:extLst>
                <a:ext uri="{FF2B5EF4-FFF2-40B4-BE49-F238E27FC236}">
                  <a16:creationId xmlns:a16="http://schemas.microsoft.com/office/drawing/2014/main" id="{CDBDE59D-7924-4685-B704-C99EBF95FF9A}"/>
                </a:ext>
              </a:extLst>
            </p:cNvPr>
            <p:cNvGrpSpPr/>
            <p:nvPr/>
          </p:nvGrpSpPr>
          <p:grpSpPr>
            <a:xfrm>
              <a:off x="10423253" y="3284581"/>
              <a:ext cx="1185273" cy="790793"/>
              <a:chOff x="10423253" y="3385573"/>
              <a:chExt cx="1185273" cy="790793"/>
            </a:xfrm>
            <a:solidFill>
              <a:srgbClr val="00B0F0"/>
            </a:solidFill>
          </p:grpSpPr>
          <p:sp>
            <p:nvSpPr>
              <p:cNvPr id="100" name="箭头: 五边形 99">
                <a:extLst>
                  <a:ext uri="{FF2B5EF4-FFF2-40B4-BE49-F238E27FC236}">
                    <a16:creationId xmlns:a16="http://schemas.microsoft.com/office/drawing/2014/main" id="{1ABED4C8-0801-435E-A615-49FE78178EE0}"/>
                  </a:ext>
                </a:extLst>
              </p:cNvPr>
              <p:cNvSpPr/>
              <p:nvPr/>
            </p:nvSpPr>
            <p:spPr>
              <a:xfrm rot="5400000">
                <a:off x="10620493" y="3188333"/>
                <a:ext cx="790793" cy="1185273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6" name="文本框 95">
                <a:extLst>
                  <a:ext uri="{FF2B5EF4-FFF2-40B4-BE49-F238E27FC236}">
                    <a16:creationId xmlns:a16="http://schemas.microsoft.com/office/drawing/2014/main" id="{44D45421-24E1-4E75-A377-7E18A21A5E83}"/>
                  </a:ext>
                </a:extLst>
              </p:cNvPr>
              <p:cNvSpPr txBox="1"/>
              <p:nvPr/>
            </p:nvSpPr>
            <p:spPr>
              <a:xfrm>
                <a:off x="10461891" y="3487717"/>
                <a:ext cx="1107996" cy="3693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任选两科</a:t>
                </a: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7C028AD2-A2A9-450E-8CF3-C216EF1C9671}"/>
                </a:ext>
              </a:extLst>
            </p:cNvPr>
            <p:cNvGrpSpPr/>
            <p:nvPr/>
          </p:nvGrpSpPr>
          <p:grpSpPr>
            <a:xfrm>
              <a:off x="8108941" y="3284584"/>
              <a:ext cx="1185273" cy="790793"/>
              <a:chOff x="8267283" y="3362054"/>
              <a:chExt cx="1185273" cy="790793"/>
            </a:xfrm>
            <a:solidFill>
              <a:srgbClr val="00B0F0"/>
            </a:solidFill>
          </p:grpSpPr>
          <p:sp>
            <p:nvSpPr>
              <p:cNvPr id="99" name="箭头: 五边形 98">
                <a:extLst>
                  <a:ext uri="{FF2B5EF4-FFF2-40B4-BE49-F238E27FC236}">
                    <a16:creationId xmlns:a16="http://schemas.microsoft.com/office/drawing/2014/main" id="{C9F3BC5E-7AB3-41A0-AA12-7542B043446A}"/>
                  </a:ext>
                </a:extLst>
              </p:cNvPr>
              <p:cNvSpPr/>
              <p:nvPr/>
            </p:nvSpPr>
            <p:spPr>
              <a:xfrm rot="5400000">
                <a:off x="8464523" y="3164814"/>
                <a:ext cx="790793" cy="1185273"/>
              </a:xfrm>
              <a:prstGeom prst="homePlat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320E9F2C-DE5A-4FA4-B2CC-D67DA86F5C8A}"/>
                  </a:ext>
                </a:extLst>
              </p:cNvPr>
              <p:cNvSpPr txBox="1"/>
              <p:nvPr/>
            </p:nvSpPr>
            <p:spPr>
              <a:xfrm>
                <a:off x="8387423" y="3457967"/>
                <a:ext cx="877163" cy="369332"/>
              </a:xfrm>
              <a:prstGeom prst="rect">
                <a:avLst/>
              </a:prstGeom>
              <a:grp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二选一</a:t>
                </a:r>
              </a:p>
            </p:txBody>
          </p:sp>
        </p:grpSp>
        <p:sp>
          <p:nvSpPr>
            <p:cNvPr id="94" name="文本框 93">
              <a:extLst>
                <a:ext uri="{FF2B5EF4-FFF2-40B4-BE49-F238E27FC236}">
                  <a16:creationId xmlns:a16="http://schemas.microsoft.com/office/drawing/2014/main" id="{E056FBF1-2896-4F03-A6B4-5CFE6A41C366}"/>
                </a:ext>
              </a:extLst>
            </p:cNvPr>
            <p:cNvSpPr txBox="1"/>
            <p:nvPr/>
          </p:nvSpPr>
          <p:spPr>
            <a:xfrm>
              <a:off x="4234147" y="341839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任选三科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28034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B0CA8A21-0912-4FB0-A930-B8812D61E4B7}"/>
              </a:ext>
            </a:extLst>
          </p:cNvPr>
          <p:cNvGrpSpPr/>
          <p:nvPr/>
        </p:nvGrpSpPr>
        <p:grpSpPr>
          <a:xfrm>
            <a:off x="-552893" y="161700"/>
            <a:ext cx="13801060" cy="715144"/>
            <a:chOff x="-552893" y="161700"/>
            <a:chExt cx="13801060" cy="715144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801A0E94-D987-4258-87DF-3938B9BC4E4B}"/>
                </a:ext>
              </a:extLst>
            </p:cNvPr>
            <p:cNvSpPr/>
            <p:nvPr/>
          </p:nvSpPr>
          <p:spPr>
            <a:xfrm>
              <a:off x="-552893" y="425346"/>
              <a:ext cx="13801060" cy="45149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相关政策</a:t>
              </a:r>
              <a:r>
                <a:rPr lang="en-US" altLang="zh-CN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两依据一参考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9D923E42-507B-4333-9218-E38615236B9B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01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sp>
        <p:nvSpPr>
          <p:cNvPr id="26" name="Oval 4">
            <a:extLst>
              <a:ext uri="{FF2B5EF4-FFF2-40B4-BE49-F238E27FC236}">
                <a16:creationId xmlns:a16="http://schemas.microsoft.com/office/drawing/2014/main" id="{E79A283C-6EF4-4A8B-A940-223A8C8E28FB}"/>
              </a:ext>
            </a:extLst>
          </p:cNvPr>
          <p:cNvSpPr/>
          <p:nvPr/>
        </p:nvSpPr>
        <p:spPr>
          <a:xfrm>
            <a:off x="937987" y="1947042"/>
            <a:ext cx="1481958" cy="1481958"/>
          </a:xfrm>
          <a:prstGeom prst="ellipse">
            <a:avLst/>
          </a:prstGeom>
          <a:solidFill>
            <a:srgbClr val="126C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高考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7" name="Oval 5">
            <a:extLst>
              <a:ext uri="{FF2B5EF4-FFF2-40B4-BE49-F238E27FC236}">
                <a16:creationId xmlns:a16="http://schemas.microsoft.com/office/drawing/2014/main" id="{93ED5872-FAC6-445E-BAA7-D57AADE4CA22}"/>
              </a:ext>
            </a:extLst>
          </p:cNvPr>
          <p:cNvSpPr/>
          <p:nvPr/>
        </p:nvSpPr>
        <p:spPr>
          <a:xfrm>
            <a:off x="3436632" y="1947042"/>
            <a:ext cx="1481958" cy="1481958"/>
          </a:xfrm>
          <a:prstGeom prst="ellipse">
            <a:avLst/>
          </a:prstGeom>
          <a:solidFill>
            <a:srgbClr val="126C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会考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8" name="Plus 9">
            <a:extLst>
              <a:ext uri="{FF2B5EF4-FFF2-40B4-BE49-F238E27FC236}">
                <a16:creationId xmlns:a16="http://schemas.microsoft.com/office/drawing/2014/main" id="{3D84A503-CAE4-4B7D-BE04-31584F69B255}"/>
              </a:ext>
            </a:extLst>
          </p:cNvPr>
          <p:cNvSpPr/>
          <p:nvPr/>
        </p:nvSpPr>
        <p:spPr>
          <a:xfrm>
            <a:off x="2483007" y="2230821"/>
            <a:ext cx="914400" cy="914400"/>
          </a:xfrm>
          <a:prstGeom prst="mathPlus">
            <a:avLst/>
          </a:prstGeom>
          <a:solidFill>
            <a:srgbClr val="126C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29" name="Oval 11">
            <a:extLst>
              <a:ext uri="{FF2B5EF4-FFF2-40B4-BE49-F238E27FC236}">
                <a16:creationId xmlns:a16="http://schemas.microsoft.com/office/drawing/2014/main" id="{F6914F8F-5FCF-43C3-AE68-E4A0EDEF5130}"/>
              </a:ext>
            </a:extLst>
          </p:cNvPr>
          <p:cNvSpPr/>
          <p:nvPr/>
        </p:nvSpPr>
        <p:spPr>
          <a:xfrm>
            <a:off x="6736668" y="1934870"/>
            <a:ext cx="1481958" cy="1481958"/>
          </a:xfrm>
          <a:prstGeom prst="ellipse">
            <a:avLst/>
          </a:prstGeom>
          <a:solidFill>
            <a:srgbClr val="126C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综合素质评价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0" name="Plus 12">
            <a:extLst>
              <a:ext uri="{FF2B5EF4-FFF2-40B4-BE49-F238E27FC236}">
                <a16:creationId xmlns:a16="http://schemas.microsoft.com/office/drawing/2014/main" id="{2995B6B0-44C0-4AAD-93AE-DCD2967572F6}"/>
              </a:ext>
            </a:extLst>
          </p:cNvPr>
          <p:cNvSpPr/>
          <p:nvPr/>
        </p:nvSpPr>
        <p:spPr>
          <a:xfrm>
            <a:off x="5355836" y="2230821"/>
            <a:ext cx="914400" cy="914400"/>
          </a:xfrm>
          <a:prstGeom prst="mathPlus">
            <a:avLst/>
          </a:prstGeom>
          <a:solidFill>
            <a:srgbClr val="126C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1" name="Equal 14">
            <a:extLst>
              <a:ext uri="{FF2B5EF4-FFF2-40B4-BE49-F238E27FC236}">
                <a16:creationId xmlns:a16="http://schemas.microsoft.com/office/drawing/2014/main" id="{5C4528FD-3F40-4EE4-8B00-8C9DA0691AD9}"/>
              </a:ext>
            </a:extLst>
          </p:cNvPr>
          <p:cNvSpPr/>
          <p:nvPr/>
        </p:nvSpPr>
        <p:spPr>
          <a:xfrm>
            <a:off x="8602799" y="2230821"/>
            <a:ext cx="914400" cy="914400"/>
          </a:xfrm>
          <a:prstGeom prst="mathEqual">
            <a:avLst/>
          </a:prstGeom>
          <a:solidFill>
            <a:srgbClr val="126CAA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32" name="Oval 15">
            <a:extLst>
              <a:ext uri="{FF2B5EF4-FFF2-40B4-BE49-F238E27FC236}">
                <a16:creationId xmlns:a16="http://schemas.microsoft.com/office/drawing/2014/main" id="{3B5416B8-1AF4-44A9-B79C-8CF5BFBDDDCE}"/>
              </a:ext>
            </a:extLst>
          </p:cNvPr>
          <p:cNvSpPr/>
          <p:nvPr/>
        </p:nvSpPr>
        <p:spPr>
          <a:xfrm>
            <a:off x="9564957" y="1811576"/>
            <a:ext cx="1718908" cy="1718908"/>
          </a:xfrm>
          <a:prstGeom prst="ellipse">
            <a:avLst/>
          </a:prstGeom>
          <a:solidFill>
            <a:srgbClr val="00BAFB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rPr>
              <a:t>新高考录取制度</a:t>
            </a:r>
            <a:endParaRPr kumimoji="0" lang="en-US" sz="18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FF92DEA0-DA74-482A-9C25-5BE81B8E2FFB}"/>
              </a:ext>
            </a:extLst>
          </p:cNvPr>
          <p:cNvSpPr txBox="1"/>
          <p:nvPr/>
        </p:nvSpPr>
        <p:spPr>
          <a:xfrm>
            <a:off x="2521774" y="3687205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两依据</a:t>
            </a: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ECCF2C45-AFB4-47EE-979B-083EB6D1D2F6}"/>
              </a:ext>
            </a:extLst>
          </p:cNvPr>
          <p:cNvSpPr txBox="1"/>
          <p:nvPr/>
        </p:nvSpPr>
        <p:spPr>
          <a:xfrm>
            <a:off x="7015672" y="3738005"/>
            <a:ext cx="10061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一参考</a:t>
            </a:r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4690DAC9-4D02-443B-A7DC-4B81D48D2AFB}"/>
              </a:ext>
            </a:extLst>
          </p:cNvPr>
          <p:cNvSpPr/>
          <p:nvPr/>
        </p:nvSpPr>
        <p:spPr>
          <a:xfrm>
            <a:off x="588526" y="1233254"/>
            <a:ext cx="4642772" cy="5009502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82250F89-FB85-4C0E-997C-00CBA9457A30}"/>
              </a:ext>
            </a:extLst>
          </p:cNvPr>
          <p:cNvSpPr/>
          <p:nvPr/>
        </p:nvSpPr>
        <p:spPr>
          <a:xfrm>
            <a:off x="6434667" y="1233254"/>
            <a:ext cx="2168132" cy="4907902"/>
          </a:xfrm>
          <a:prstGeom prst="roundRect">
            <a:avLst/>
          </a:prstGeom>
          <a:noFill/>
          <a:ln w="57150">
            <a:solidFill>
              <a:schemeClr val="bg2">
                <a:lumMod val="9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FEC743AE-D128-4039-B227-7B567959F116}"/>
              </a:ext>
            </a:extLst>
          </p:cNvPr>
          <p:cNvSpPr txBox="1"/>
          <p:nvPr/>
        </p:nvSpPr>
        <p:spPr>
          <a:xfrm>
            <a:off x="2217467" y="4178827"/>
            <a:ext cx="196014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高中学业水平考试将分为合格考试（会考）和等级考试（高考）等会考试纳入高考招生录取。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070688C3-58FC-4FB1-8DF3-A37E2E30B180}"/>
              </a:ext>
            </a:extLst>
          </p:cNvPr>
          <p:cNvSpPr txBox="1"/>
          <p:nvPr/>
        </p:nvSpPr>
        <p:spPr>
          <a:xfrm>
            <a:off x="6736668" y="4178827"/>
            <a:ext cx="17999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综合素质评价纳入高校招生参考项。目前，没有客观的评价方式。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部分省份以自评、同伴互评、教师评、领导小组审核的方式进行。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4532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1066A64F-67EE-46C6-A9A8-CC3E4FC67207}"/>
              </a:ext>
            </a:extLst>
          </p:cNvPr>
          <p:cNvGrpSpPr/>
          <p:nvPr/>
        </p:nvGrpSpPr>
        <p:grpSpPr>
          <a:xfrm>
            <a:off x="-552893" y="161700"/>
            <a:ext cx="13801060" cy="715144"/>
            <a:chOff x="-552893" y="161700"/>
            <a:chExt cx="13801060" cy="715144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837EB3A6-2090-40F2-B94A-D86E5704C949}"/>
                </a:ext>
              </a:extLst>
            </p:cNvPr>
            <p:cNvSpPr/>
            <p:nvPr/>
          </p:nvSpPr>
          <p:spPr>
            <a:xfrm>
              <a:off x="-552893" y="425346"/>
              <a:ext cx="13801060" cy="451498"/>
            </a:xfrm>
            <a:prstGeom prst="roundRect">
              <a:avLst/>
            </a:prstGeom>
            <a:solidFill>
              <a:srgbClr val="0070C0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contrasting" dir="t">
                <a:rot lat="0" lon="0" rev="7800000"/>
              </a:lightRig>
            </a:scene3d>
            <a:sp3d>
              <a:bevelT w="139700" h="1397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相关政策</a:t>
              </a:r>
              <a:r>
                <a:rPr lang="en-US" altLang="zh-CN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——</a:t>
              </a:r>
              <a:r>
                <a:rPr lang="zh-CN" altLang="en-US" sz="2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高考赋分制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264C67A7-D9B2-4F3F-AA01-4D7C7F36A436}"/>
                </a:ext>
              </a:extLst>
            </p:cNvPr>
            <p:cNvSpPr/>
            <p:nvPr/>
          </p:nvSpPr>
          <p:spPr>
            <a:xfrm>
              <a:off x="321541" y="161700"/>
              <a:ext cx="750289" cy="710017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8000">
                  <a:schemeClr val="bg1"/>
                </a:gs>
                <a:gs pos="66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900000" scaled="1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01</a:t>
              </a:r>
              <a:endParaRPr lang="zh-CN" altLang="en-US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F349D9D9-DFCF-4095-BD60-253701226E2F}"/>
              </a:ext>
            </a:extLst>
          </p:cNvPr>
          <p:cNvGrpSpPr/>
          <p:nvPr/>
        </p:nvGrpSpPr>
        <p:grpSpPr>
          <a:xfrm>
            <a:off x="855771" y="1080228"/>
            <a:ext cx="11082282" cy="5275290"/>
            <a:chOff x="855771" y="1080228"/>
            <a:chExt cx="11082282" cy="5275290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3043F7C5-C8C3-4BAB-8AFC-965F1217FC13}"/>
                </a:ext>
              </a:extLst>
            </p:cNvPr>
            <p:cNvGrpSpPr/>
            <p:nvPr/>
          </p:nvGrpSpPr>
          <p:grpSpPr>
            <a:xfrm>
              <a:off x="855771" y="1080228"/>
              <a:ext cx="11082282" cy="4601244"/>
              <a:chOff x="1161868" y="1060872"/>
              <a:chExt cx="12700158" cy="4769283"/>
            </a:xfrm>
          </p:grpSpPr>
          <p:graphicFrame>
            <p:nvGraphicFramePr>
              <p:cNvPr id="6" name="图表 5">
                <a:extLst>
                  <a:ext uri="{FF2B5EF4-FFF2-40B4-BE49-F238E27FC236}">
                    <a16:creationId xmlns:a16="http://schemas.microsoft.com/office/drawing/2014/main" id="{97671AA5-5515-410A-BC8D-9A2F94A5DD5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598093837"/>
                  </p:ext>
                </p:extLst>
              </p:nvPr>
            </p:nvGraphicFramePr>
            <p:xfrm>
              <a:off x="1161868" y="1610238"/>
              <a:ext cx="6618514" cy="3881363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A428981-3B63-440B-87DC-D4F5AB25B2C5}"/>
                  </a:ext>
                </a:extLst>
              </p:cNvPr>
              <p:cNvSpPr txBox="1"/>
              <p:nvPr/>
            </p:nvSpPr>
            <p:spPr>
              <a:xfrm>
                <a:off x="1267851" y="5491601"/>
                <a:ext cx="64065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学生原始成绩依照等比转换法则</a:t>
                </a:r>
                <a:endPara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2275D5D-54A9-4838-BEAF-5B974FD95B8C}"/>
                  </a:ext>
                </a:extLst>
              </p:cNvPr>
              <p:cNvSpPr txBox="1"/>
              <p:nvPr/>
            </p:nvSpPr>
            <p:spPr>
              <a:xfrm>
                <a:off x="7455478" y="1060872"/>
                <a:ext cx="6406548" cy="3509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600" dirty="0">
                    <a:solidFill>
                      <a:srgbClr val="7671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浙江省</a:t>
                </a:r>
                <a:r>
                  <a:rPr lang="en-US" altLang="zh-CN" sz="1600" dirty="0">
                    <a:solidFill>
                      <a:srgbClr val="7671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2017</a:t>
                </a:r>
                <a:r>
                  <a:rPr lang="zh-CN" altLang="en-US" sz="1600" dirty="0">
                    <a:solidFill>
                      <a:srgbClr val="76717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年“新高考”成绩赋分表</a:t>
                </a:r>
                <a:endParaRPr lang="en-US" altLang="zh-CN" sz="1600" dirty="0">
                  <a:solidFill>
                    <a:srgbClr val="76717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pic>
          <p:nvPicPr>
            <p:cNvPr id="2050" name="Picture 2" descr="preview">
              <a:extLst>
                <a:ext uri="{FF2B5EF4-FFF2-40B4-BE49-F238E27FC236}">
                  <a16:creationId xmlns:a16="http://schemas.microsoft.com/office/drawing/2014/main" id="{515D3F84-ADDB-4D23-B6CF-1AD8A97DC3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4140" y="1669200"/>
              <a:ext cx="3292356" cy="4686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614805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49F7DC8E-58C7-4CFD-B386-3B60B45275FB}"/>
              </a:ext>
            </a:extLst>
          </p:cNvPr>
          <p:cNvGrpSpPr/>
          <p:nvPr/>
        </p:nvGrpSpPr>
        <p:grpSpPr>
          <a:xfrm>
            <a:off x="3139540" y="2196164"/>
            <a:ext cx="8631544" cy="2564522"/>
            <a:chOff x="3139540" y="2196164"/>
            <a:chExt cx="8631544" cy="256452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2A01957-D008-4C6C-9D97-380370E2A37D}"/>
                </a:ext>
              </a:extLst>
            </p:cNvPr>
            <p:cNvSpPr/>
            <p:nvPr/>
          </p:nvSpPr>
          <p:spPr>
            <a:xfrm>
              <a:off x="3139540" y="2325443"/>
              <a:ext cx="1218379" cy="1152982"/>
            </a:xfrm>
            <a:prstGeom prst="ellipse">
              <a:avLst/>
            </a:prstGeom>
            <a:gradFill flip="none" rotWithShape="1">
              <a:gsLst>
                <a:gs pos="0">
                  <a:schemeClr val="bg2"/>
                </a:gs>
                <a:gs pos="30000">
                  <a:schemeClr val="bg1"/>
                </a:gs>
                <a:gs pos="53000">
                  <a:srgbClr val="FFFFFF"/>
                </a:gs>
                <a:gs pos="100000">
                  <a:schemeClr val="bg1">
                    <a:lumMod val="85000"/>
                  </a:schemeClr>
                </a:gs>
              </a:gsLst>
              <a:lin ang="18720000" scaled="0"/>
              <a:tileRect/>
            </a:gra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4000" dirty="0">
                  <a:solidFill>
                    <a:srgbClr val="33B0F5"/>
                  </a:solidFill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02</a:t>
              </a:r>
              <a:endParaRPr lang="zh-CN" altLang="en-US" sz="4000" dirty="0">
                <a:solidFill>
                  <a:srgbClr val="33B0F5"/>
                </a:solidFill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48E52241-DBBB-459C-9741-69D0151B0B1E}"/>
                </a:ext>
              </a:extLst>
            </p:cNvPr>
            <p:cNvSpPr txBox="1"/>
            <p:nvPr/>
          </p:nvSpPr>
          <p:spPr>
            <a:xfrm>
              <a:off x="5370284" y="2196164"/>
              <a:ext cx="6400800" cy="22236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4400" dirty="0">
                  <a:latin typeface="华光超粗黑_CNKI" panose="02000500000000000000" pitchFamily="2" charset="-122"/>
                  <a:ea typeface="华光超粗黑_CNKI" panose="02000500000000000000" pitchFamily="2" charset="-122"/>
                </a:rPr>
                <a:t>现象调研</a:t>
              </a:r>
              <a:endParaRPr lang="en-US" altLang="zh-CN" sz="4400" dirty="0">
                <a:latin typeface="华光超粗黑_CNKI" panose="02000500000000000000" pitchFamily="2" charset="-122"/>
                <a:ea typeface="华光超粗黑_CNKI" panose="02000500000000000000" pitchFamily="2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教学教育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自主选科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742950" lvl="1" indent="-285750">
                <a:spcBef>
                  <a:spcPts val="300"/>
                </a:spcBef>
                <a:spcAft>
                  <a:spcPts val="300"/>
                </a:spcAft>
                <a:buBlip>
                  <a:blip r:embed="rId2"/>
                </a:buBlip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社会认知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B54B064D-E0CA-4D24-960B-498241517B3F}"/>
                </a:ext>
              </a:extLst>
            </p:cNvPr>
            <p:cNvCxnSpPr>
              <a:cxnSpLocks/>
            </p:cNvCxnSpPr>
            <p:nvPr/>
          </p:nvCxnSpPr>
          <p:spPr>
            <a:xfrm>
              <a:off x="4864101" y="2196164"/>
              <a:ext cx="0" cy="2564522"/>
            </a:xfrm>
            <a:prstGeom prst="line">
              <a:avLst/>
            </a:prstGeom>
            <a:ln w="25400">
              <a:solidFill>
                <a:schemeClr val="tx1"/>
              </a:solidFill>
              <a:prstDash val="sysDash"/>
              <a:beve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98266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母版1">
  <a:themeElements>
    <a:clrScheme name="自定义 3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378"/>
      </a:accent1>
      <a:accent2>
        <a:srgbClr val="01518A"/>
      </a:accent2>
      <a:accent3>
        <a:srgbClr val="0069BF"/>
      </a:accent3>
      <a:accent4>
        <a:srgbClr val="00BAFB"/>
      </a:accent4>
      <a:accent5>
        <a:srgbClr val="015CB3"/>
      </a:accent5>
      <a:accent6>
        <a:srgbClr val="01386A"/>
      </a:accent6>
      <a:hlink>
        <a:srgbClr val="0563C1"/>
      </a:hlink>
      <a:folHlink>
        <a:srgbClr val="E65C5F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自定义 1611">
      <a:dk1>
        <a:sysClr val="windowText" lastClr="000000"/>
      </a:dk1>
      <a:lt1>
        <a:sysClr val="window" lastClr="FFFFFF"/>
      </a:lt1>
      <a:dk2>
        <a:srgbClr val="122D5A"/>
      </a:dk2>
      <a:lt2>
        <a:srgbClr val="126CAA"/>
      </a:lt2>
      <a:accent1>
        <a:srgbClr val="126CAA"/>
      </a:accent1>
      <a:accent2>
        <a:srgbClr val="122D5A"/>
      </a:accent2>
      <a:accent3>
        <a:srgbClr val="126CAA"/>
      </a:accent3>
      <a:accent4>
        <a:srgbClr val="122D5A"/>
      </a:accent4>
      <a:accent5>
        <a:srgbClr val="126CAA"/>
      </a:accent5>
      <a:accent6>
        <a:srgbClr val="122D5A"/>
      </a:accent6>
      <a:hlink>
        <a:srgbClr val="0563C1"/>
      </a:hlink>
      <a:folHlink>
        <a:srgbClr val="954F72"/>
      </a:folHlink>
    </a:clrScheme>
    <a:fontScheme name="自定义 1">
      <a:majorFont>
        <a:latin typeface="Arial Black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主题">
  <a:themeElements>
    <a:clrScheme name="自定义 1355">
      <a:dk1>
        <a:sysClr val="windowText" lastClr="000000"/>
      </a:dk1>
      <a:lt1>
        <a:sysClr val="window" lastClr="FFFFFF"/>
      </a:lt1>
      <a:dk2>
        <a:srgbClr val="0070C0"/>
      </a:dk2>
      <a:lt2>
        <a:srgbClr val="00B0F0"/>
      </a:lt2>
      <a:accent1>
        <a:srgbClr val="00B0F0"/>
      </a:accent1>
      <a:accent2>
        <a:srgbClr val="0070C0"/>
      </a:accent2>
      <a:accent3>
        <a:srgbClr val="00B0F0"/>
      </a:accent3>
      <a:accent4>
        <a:srgbClr val="0070C0"/>
      </a:accent4>
      <a:accent5>
        <a:srgbClr val="00B0F0"/>
      </a:accent5>
      <a:accent6>
        <a:srgbClr val="0070C0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微软雅黑"/>
        <a:cs typeface="Arial"/>
      </a:majorFont>
      <a:minorFont>
        <a:latin typeface="Calibri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2027</TotalTime>
  <Words>2342</Words>
  <Application>Microsoft Office PowerPoint</Application>
  <PresentationFormat>宽屏</PresentationFormat>
  <Paragraphs>415</Paragraphs>
  <Slides>29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29</vt:i4>
      </vt:variant>
    </vt:vector>
  </HeadingPairs>
  <TitlesOfParts>
    <vt:vector size="48" baseType="lpstr">
      <vt:lpstr>aril</vt:lpstr>
      <vt:lpstr>Bebas</vt:lpstr>
      <vt:lpstr>Roboto Bold</vt:lpstr>
      <vt:lpstr>Roboto Condensed</vt:lpstr>
      <vt:lpstr>Source Sans Pro Regular</vt:lpstr>
      <vt:lpstr>等线</vt:lpstr>
      <vt:lpstr>等线 Light</vt:lpstr>
      <vt:lpstr>黑体</vt:lpstr>
      <vt:lpstr>华光超粗黑_CNKI</vt:lpstr>
      <vt:lpstr>微软雅黑</vt:lpstr>
      <vt:lpstr>印品黑体</vt:lpstr>
      <vt:lpstr>Arial</vt:lpstr>
      <vt:lpstr>Arial Black</vt:lpstr>
      <vt:lpstr>Calibri</vt:lpstr>
      <vt:lpstr>Wingdings</vt:lpstr>
      <vt:lpstr>Office 主题​​</vt:lpstr>
      <vt:lpstr>母版1</vt:lpstr>
      <vt:lpstr>Office 主题</vt:lpstr>
      <vt:lpstr>1_Office 主题</vt:lpstr>
      <vt:lpstr>PowerPoint 演示文稿</vt:lpstr>
      <vt:lpstr>目录</vt:lpstr>
      <vt:lpstr>PowerPoint 演示文稿</vt:lpstr>
      <vt:lpstr>PowerPoint 演示文稿</vt:lpstr>
      <vt:lpstr>四川省实施方案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走班选课---学生&amp;教师</vt:lpstr>
      <vt:lpstr>PowerPoint 演示文稿</vt:lpstr>
      <vt:lpstr>PowerPoint 演示文稿</vt:lpstr>
      <vt:lpstr>PowerPoint 演示文稿</vt:lpstr>
      <vt:lpstr>单击此处添加标题</vt:lpstr>
      <vt:lpstr>单击此处添加标题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单击此处添加标题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Xiang</cp:lastModifiedBy>
  <cp:revision>158</cp:revision>
  <dcterms:created xsi:type="dcterms:W3CDTF">2020-07-24T06:54:59Z</dcterms:created>
  <dcterms:modified xsi:type="dcterms:W3CDTF">2020-07-29T15:37:26Z</dcterms:modified>
</cp:coreProperties>
</file>